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607" r:id="rId2"/>
    <p:sldId id="600" r:id="rId3"/>
    <p:sldId id="640" r:id="rId4"/>
    <p:sldId id="641" r:id="rId5"/>
    <p:sldId id="636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RUIZ NOGUEIRA XAVIER" userId="22da9e2a-0dcf-4de9-9f6e-654734c027d4" providerId="ADAL" clId="{A1DC63B2-A7F7-4159-AA4C-9E5FA6A9637E}"/>
    <pc:docChg chg="modSld">
      <pc:chgData name="NICOLAS RUIZ NOGUEIRA XAVIER" userId="22da9e2a-0dcf-4de9-9f6e-654734c027d4" providerId="ADAL" clId="{A1DC63B2-A7F7-4159-AA4C-9E5FA6A9637E}" dt="2021-09-08T00:04:09.548" v="3" actId="14100"/>
      <pc:docMkLst>
        <pc:docMk/>
      </pc:docMkLst>
      <pc:sldChg chg="modSp mod">
        <pc:chgData name="NICOLAS RUIZ NOGUEIRA XAVIER" userId="22da9e2a-0dcf-4de9-9f6e-654734c027d4" providerId="ADAL" clId="{A1DC63B2-A7F7-4159-AA4C-9E5FA6A9637E}" dt="2021-09-08T00:04:09.548" v="3" actId="14100"/>
        <pc:sldMkLst>
          <pc:docMk/>
          <pc:sldMk cId="1010721534" sldId="600"/>
        </pc:sldMkLst>
        <pc:spChg chg="mod">
          <ac:chgData name="NICOLAS RUIZ NOGUEIRA XAVIER" userId="22da9e2a-0dcf-4de9-9f6e-654734c027d4" providerId="ADAL" clId="{A1DC63B2-A7F7-4159-AA4C-9E5FA6A9637E}" dt="2021-09-08T00:03:44.382" v="1" actId="20577"/>
          <ac:spMkLst>
            <pc:docMk/>
            <pc:sldMk cId="1010721534" sldId="600"/>
            <ac:spMk id="4" creationId="{00000000-0000-0000-0000-000000000000}"/>
          </ac:spMkLst>
        </pc:spChg>
        <pc:spChg chg="mod">
          <ac:chgData name="NICOLAS RUIZ NOGUEIRA XAVIER" userId="22da9e2a-0dcf-4de9-9f6e-654734c027d4" providerId="ADAL" clId="{A1DC63B2-A7F7-4159-AA4C-9E5FA6A9637E}" dt="2021-09-08T00:04:01.585" v="2" actId="14100"/>
          <ac:spMkLst>
            <pc:docMk/>
            <pc:sldMk cId="1010721534" sldId="600"/>
            <ac:spMk id="36" creationId="{76EED3B0-EF50-4591-AD6B-9F989973B0AF}"/>
          </ac:spMkLst>
        </pc:spChg>
        <pc:spChg chg="mod">
          <ac:chgData name="NICOLAS RUIZ NOGUEIRA XAVIER" userId="22da9e2a-0dcf-4de9-9f6e-654734c027d4" providerId="ADAL" clId="{A1DC63B2-A7F7-4159-AA4C-9E5FA6A9637E}" dt="2021-09-08T00:04:09.548" v="3" actId="14100"/>
          <ac:spMkLst>
            <pc:docMk/>
            <pc:sldMk cId="1010721534" sldId="600"/>
            <ac:spMk id="38" creationId="{38EF0EFE-3706-4162-9009-D5CE40F2354B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5FB76F-50A4-478F-B121-21FC4D9623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556A4BC-24FB-44B9-9406-7AAE34E736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3FB20E9-31A1-48DE-B64E-963F7F6BB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3F586C2-4478-41B4-95ED-48CF0B239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1F1282-5756-438E-AE6B-C38999272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4173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B5D4A8-5979-4E37-B3BC-A9C9C11AE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37F90F9-A4C4-457B-8878-AF5089BE6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F4C34BD-E3C5-470B-BEB2-7155EF42A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D7D03B-B9EF-4A97-9122-AA0D983F6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333AFB0-6A5B-4978-8BF8-51B238CE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5497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0089293-2CFB-4944-9EC9-BD81FCC03C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1FA65DA-9944-40FD-B813-1ECD3D192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466848A-C611-4406-9A2F-0188B9152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BAC0D9-A5F1-4C6B-A6CB-1839A6C24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323411C-0C95-45DD-8B06-8EBE1646A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90204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ma Parte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Freeform 7"/>
          <p:cNvSpPr>
            <a:spLocks/>
          </p:cNvSpPr>
          <p:nvPr/>
        </p:nvSpPr>
        <p:spPr bwMode="auto">
          <a:xfrm>
            <a:off x="11432460" y="6302667"/>
            <a:ext cx="759540" cy="555333"/>
          </a:xfrm>
          <a:custGeom>
            <a:avLst/>
            <a:gdLst/>
            <a:ahLst/>
            <a:cxnLst>
              <a:cxn ang="0">
                <a:pos x="1475" y="0"/>
              </a:cxn>
              <a:cxn ang="0">
                <a:pos x="742" y="258"/>
              </a:cxn>
              <a:cxn ang="0">
                <a:pos x="701" y="273"/>
              </a:cxn>
              <a:cxn ang="0">
                <a:pos x="660" y="290"/>
              </a:cxn>
              <a:cxn ang="0">
                <a:pos x="620" y="309"/>
              </a:cxn>
              <a:cxn ang="0">
                <a:pos x="582" y="329"/>
              </a:cxn>
              <a:cxn ang="0">
                <a:pos x="544" y="350"/>
              </a:cxn>
              <a:cxn ang="0">
                <a:pos x="508" y="373"/>
              </a:cxn>
              <a:cxn ang="0">
                <a:pos x="472" y="397"/>
              </a:cxn>
              <a:cxn ang="0">
                <a:pos x="437" y="422"/>
              </a:cxn>
              <a:cxn ang="0">
                <a:pos x="404" y="449"/>
              </a:cxn>
              <a:cxn ang="0">
                <a:pos x="371" y="477"/>
              </a:cxn>
              <a:cxn ang="0">
                <a:pos x="341" y="506"/>
              </a:cxn>
              <a:cxn ang="0">
                <a:pos x="311" y="536"/>
              </a:cxn>
              <a:cxn ang="0">
                <a:pos x="281" y="566"/>
              </a:cxn>
              <a:cxn ang="0">
                <a:pos x="254" y="599"/>
              </a:cxn>
              <a:cxn ang="0">
                <a:pos x="228" y="632"/>
              </a:cxn>
              <a:cxn ang="0">
                <a:pos x="203" y="666"/>
              </a:cxn>
              <a:cxn ang="0">
                <a:pos x="179" y="701"/>
              </a:cxn>
              <a:cxn ang="0">
                <a:pos x="158" y="738"/>
              </a:cxn>
              <a:cxn ang="0">
                <a:pos x="136" y="775"/>
              </a:cxn>
              <a:cxn ang="0">
                <a:pos x="117" y="813"/>
              </a:cxn>
              <a:cxn ang="0">
                <a:pos x="98" y="850"/>
              </a:cxn>
              <a:cxn ang="0">
                <a:pos x="82" y="890"/>
              </a:cxn>
              <a:cxn ang="0">
                <a:pos x="67" y="930"/>
              </a:cxn>
              <a:cxn ang="0">
                <a:pos x="53" y="970"/>
              </a:cxn>
              <a:cxn ang="0">
                <a:pos x="41" y="1011"/>
              </a:cxn>
              <a:cxn ang="0">
                <a:pos x="30" y="1053"/>
              </a:cxn>
              <a:cxn ang="0">
                <a:pos x="21" y="1096"/>
              </a:cxn>
              <a:cxn ang="0">
                <a:pos x="14" y="1138"/>
              </a:cxn>
              <a:cxn ang="0">
                <a:pos x="7" y="1181"/>
              </a:cxn>
              <a:cxn ang="0">
                <a:pos x="4" y="1224"/>
              </a:cxn>
              <a:cxn ang="0">
                <a:pos x="1" y="1269"/>
              </a:cxn>
              <a:cxn ang="0">
                <a:pos x="0" y="1313"/>
              </a:cxn>
              <a:cxn ang="0">
                <a:pos x="0" y="1578"/>
              </a:cxn>
              <a:cxn ang="0">
                <a:pos x="1475" y="1578"/>
              </a:cxn>
              <a:cxn ang="0">
                <a:pos x="1475" y="0"/>
              </a:cxn>
            </a:cxnLst>
            <a:rect l="0" t="0" r="r" b="b"/>
            <a:pathLst>
              <a:path w="1475" h="1578">
                <a:moveTo>
                  <a:pt x="1475" y="0"/>
                </a:moveTo>
                <a:lnTo>
                  <a:pt x="742" y="258"/>
                </a:lnTo>
                <a:lnTo>
                  <a:pt x="701" y="273"/>
                </a:lnTo>
                <a:lnTo>
                  <a:pt x="660" y="290"/>
                </a:lnTo>
                <a:lnTo>
                  <a:pt x="620" y="309"/>
                </a:lnTo>
                <a:lnTo>
                  <a:pt x="582" y="329"/>
                </a:lnTo>
                <a:lnTo>
                  <a:pt x="544" y="350"/>
                </a:lnTo>
                <a:lnTo>
                  <a:pt x="508" y="373"/>
                </a:lnTo>
                <a:lnTo>
                  <a:pt x="472" y="397"/>
                </a:lnTo>
                <a:lnTo>
                  <a:pt x="437" y="422"/>
                </a:lnTo>
                <a:lnTo>
                  <a:pt x="404" y="449"/>
                </a:lnTo>
                <a:lnTo>
                  <a:pt x="371" y="477"/>
                </a:lnTo>
                <a:lnTo>
                  <a:pt x="341" y="506"/>
                </a:lnTo>
                <a:lnTo>
                  <a:pt x="311" y="536"/>
                </a:lnTo>
                <a:lnTo>
                  <a:pt x="281" y="566"/>
                </a:lnTo>
                <a:lnTo>
                  <a:pt x="254" y="599"/>
                </a:lnTo>
                <a:lnTo>
                  <a:pt x="228" y="632"/>
                </a:lnTo>
                <a:lnTo>
                  <a:pt x="203" y="666"/>
                </a:lnTo>
                <a:lnTo>
                  <a:pt x="179" y="701"/>
                </a:lnTo>
                <a:lnTo>
                  <a:pt x="158" y="738"/>
                </a:lnTo>
                <a:lnTo>
                  <a:pt x="136" y="775"/>
                </a:lnTo>
                <a:lnTo>
                  <a:pt x="117" y="813"/>
                </a:lnTo>
                <a:lnTo>
                  <a:pt x="98" y="850"/>
                </a:lnTo>
                <a:lnTo>
                  <a:pt x="82" y="890"/>
                </a:lnTo>
                <a:lnTo>
                  <a:pt x="67" y="930"/>
                </a:lnTo>
                <a:lnTo>
                  <a:pt x="53" y="970"/>
                </a:lnTo>
                <a:lnTo>
                  <a:pt x="41" y="1011"/>
                </a:lnTo>
                <a:lnTo>
                  <a:pt x="30" y="1053"/>
                </a:lnTo>
                <a:lnTo>
                  <a:pt x="21" y="1096"/>
                </a:lnTo>
                <a:lnTo>
                  <a:pt x="14" y="1138"/>
                </a:lnTo>
                <a:lnTo>
                  <a:pt x="7" y="1181"/>
                </a:lnTo>
                <a:lnTo>
                  <a:pt x="4" y="1224"/>
                </a:lnTo>
                <a:lnTo>
                  <a:pt x="1" y="1269"/>
                </a:lnTo>
                <a:lnTo>
                  <a:pt x="0" y="1313"/>
                </a:lnTo>
                <a:lnTo>
                  <a:pt x="0" y="1578"/>
                </a:lnTo>
                <a:lnTo>
                  <a:pt x="1475" y="1578"/>
                </a:lnTo>
                <a:lnTo>
                  <a:pt x="1475" y="0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  <a:headEnd/>
            <a:tailEnd/>
          </a:ln>
        </p:spPr>
        <p:txBody>
          <a:bodyPr vert="horz" wrap="square" lIns="104255" tIns="52128" rIns="104255" bIns="52128" numCol="1" anchor="t" anchorCtr="0" compatLnSpc="1">
            <a:prstTxWarp prst="textNoShape">
              <a:avLst/>
            </a:prstTxWarp>
          </a:bodyPr>
          <a:lstStyle/>
          <a:p>
            <a:endParaRPr lang="pt-BR" sz="2394"/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1"/>
          </p:nvPr>
        </p:nvSpPr>
        <p:spPr>
          <a:xfrm>
            <a:off x="1981647" y="1208042"/>
            <a:ext cx="8546987" cy="5225211"/>
          </a:xfrm>
          <a:prstGeom prst="rect">
            <a:avLst/>
          </a:prstGeom>
        </p:spPr>
        <p:txBody>
          <a:bodyPr/>
          <a:lstStyle>
            <a:lvl1pPr>
              <a:buClr>
                <a:srgbClr val="32B9CD"/>
              </a:buClr>
              <a:defRPr>
                <a:latin typeface="Exo 2" pitchFamily="50" charset="0"/>
              </a:defRPr>
            </a:lvl1pPr>
            <a:lvl2pPr>
              <a:buClr>
                <a:srgbClr val="32B9CD"/>
              </a:buClr>
              <a:defRPr>
                <a:latin typeface="Exo 2" pitchFamily="50" charset="0"/>
              </a:defRPr>
            </a:lvl2pPr>
            <a:lvl3pPr>
              <a:buClr>
                <a:srgbClr val="32B9CD"/>
              </a:buClr>
              <a:defRPr>
                <a:latin typeface="Exo 2" pitchFamily="50" charset="0"/>
              </a:defRPr>
            </a:lvl3pPr>
            <a:lvl4pPr>
              <a:buClr>
                <a:srgbClr val="32B9CD"/>
              </a:buClr>
              <a:defRPr>
                <a:latin typeface="Exo 2" pitchFamily="50" charset="0"/>
              </a:defRPr>
            </a:lvl4pPr>
            <a:lvl5pPr>
              <a:buClr>
                <a:srgbClr val="32B9CD"/>
              </a:buClr>
              <a:defRPr>
                <a:latin typeface="Exo 2" pitchFamily="50" charset="0"/>
              </a:defRPr>
            </a:lvl5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32460" y="6563910"/>
            <a:ext cx="570147" cy="19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defRPr sz="1140" b="1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‹nº›</a:t>
            </a:fld>
            <a:endParaRPr lang="pt-BR" sz="798"/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6" y="9"/>
            <a:ext cx="1661896" cy="1208438"/>
          </a:xfrm>
          <a:custGeom>
            <a:avLst/>
            <a:gdLst/>
            <a:ahLst/>
            <a:cxnLst>
              <a:cxn ang="0">
                <a:pos x="3091" y="1686"/>
              </a:cxn>
              <a:cxn ang="0">
                <a:pos x="3117" y="1687"/>
              </a:cxn>
              <a:cxn ang="0">
                <a:pos x="3156" y="1689"/>
              </a:cxn>
              <a:cxn ang="0">
                <a:pos x="3169" y="1687"/>
              </a:cxn>
              <a:cxn ang="0">
                <a:pos x="3252" y="1655"/>
              </a:cxn>
              <a:cxn ang="0">
                <a:pos x="3332" y="1617"/>
              </a:cxn>
              <a:cxn ang="0">
                <a:pos x="3408" y="1573"/>
              </a:cxn>
              <a:cxn ang="0">
                <a:pos x="3478" y="1523"/>
              </a:cxn>
              <a:cxn ang="0">
                <a:pos x="3545" y="1469"/>
              </a:cxn>
              <a:cxn ang="0">
                <a:pos x="3608" y="1411"/>
              </a:cxn>
              <a:cxn ang="0">
                <a:pos x="3665" y="1346"/>
              </a:cxn>
              <a:cxn ang="0">
                <a:pos x="3718" y="1279"/>
              </a:cxn>
              <a:cxn ang="0">
                <a:pos x="3765" y="1207"/>
              </a:cxn>
              <a:cxn ang="0">
                <a:pos x="3807" y="1133"/>
              </a:cxn>
              <a:cxn ang="0">
                <a:pos x="3842" y="1055"/>
              </a:cxn>
              <a:cxn ang="0">
                <a:pos x="3872" y="974"/>
              </a:cxn>
              <a:cxn ang="0">
                <a:pos x="3896" y="890"/>
              </a:cxn>
              <a:cxn ang="0">
                <a:pos x="3913" y="805"/>
              </a:cxn>
              <a:cxn ang="0">
                <a:pos x="3923" y="717"/>
              </a:cxn>
              <a:cxn ang="0">
                <a:pos x="3927" y="628"/>
              </a:cxn>
              <a:cxn ang="0">
                <a:pos x="3855" y="0"/>
              </a:cxn>
              <a:cxn ang="0">
                <a:pos x="3088" y="0"/>
              </a:cxn>
              <a:cxn ang="0">
                <a:pos x="3855" y="278"/>
              </a:cxn>
              <a:cxn ang="0">
                <a:pos x="3853" y="671"/>
              </a:cxn>
              <a:cxn ang="0">
                <a:pos x="3847" y="753"/>
              </a:cxn>
              <a:cxn ang="0">
                <a:pos x="3834" y="834"/>
              </a:cxn>
              <a:cxn ang="0">
                <a:pos x="3814" y="913"/>
              </a:cxn>
              <a:cxn ang="0">
                <a:pos x="3790" y="990"/>
              </a:cxn>
              <a:cxn ang="0">
                <a:pos x="3759" y="1063"/>
              </a:cxn>
              <a:cxn ang="0">
                <a:pos x="3723" y="1135"/>
              </a:cxn>
              <a:cxn ang="0">
                <a:pos x="3682" y="1204"/>
              </a:cxn>
              <a:cxn ang="0">
                <a:pos x="3635" y="1269"/>
              </a:cxn>
              <a:cxn ang="0">
                <a:pos x="3583" y="1330"/>
              </a:cxn>
              <a:cxn ang="0">
                <a:pos x="3528" y="1388"/>
              </a:cxn>
              <a:cxn ang="0">
                <a:pos x="3467" y="1441"/>
              </a:cxn>
              <a:cxn ang="0">
                <a:pos x="3403" y="1489"/>
              </a:cxn>
              <a:cxn ang="0">
                <a:pos x="3333" y="1533"/>
              </a:cxn>
              <a:cxn ang="0">
                <a:pos x="3261" y="1571"/>
              </a:cxn>
              <a:cxn ang="0">
                <a:pos x="3185" y="1604"/>
              </a:cxn>
              <a:cxn ang="0">
                <a:pos x="3140" y="1621"/>
              </a:cxn>
              <a:cxn ang="0">
                <a:pos x="3121" y="1636"/>
              </a:cxn>
              <a:cxn ang="0">
                <a:pos x="3091" y="1661"/>
              </a:cxn>
              <a:cxn ang="0">
                <a:pos x="0" y="2718"/>
              </a:cxn>
            </a:cxnLst>
            <a:rect l="0" t="0" r="r" b="b"/>
            <a:pathLst>
              <a:path w="3927" h="2740">
                <a:moveTo>
                  <a:pt x="0" y="2740"/>
                </a:moveTo>
                <a:lnTo>
                  <a:pt x="3091" y="1686"/>
                </a:lnTo>
                <a:lnTo>
                  <a:pt x="3098" y="1686"/>
                </a:lnTo>
                <a:lnTo>
                  <a:pt x="3117" y="1687"/>
                </a:lnTo>
                <a:lnTo>
                  <a:pt x="3139" y="1689"/>
                </a:lnTo>
                <a:lnTo>
                  <a:pt x="3156" y="1689"/>
                </a:lnTo>
                <a:lnTo>
                  <a:pt x="3163" y="1689"/>
                </a:lnTo>
                <a:lnTo>
                  <a:pt x="3169" y="1687"/>
                </a:lnTo>
                <a:lnTo>
                  <a:pt x="3211" y="1672"/>
                </a:lnTo>
                <a:lnTo>
                  <a:pt x="3252" y="1655"/>
                </a:lnTo>
                <a:lnTo>
                  <a:pt x="3293" y="1637"/>
                </a:lnTo>
                <a:lnTo>
                  <a:pt x="3332" y="1617"/>
                </a:lnTo>
                <a:lnTo>
                  <a:pt x="3370" y="1595"/>
                </a:lnTo>
                <a:lnTo>
                  <a:pt x="3408" y="1573"/>
                </a:lnTo>
                <a:lnTo>
                  <a:pt x="3443" y="1549"/>
                </a:lnTo>
                <a:lnTo>
                  <a:pt x="3478" y="1523"/>
                </a:lnTo>
                <a:lnTo>
                  <a:pt x="3512" y="1497"/>
                </a:lnTo>
                <a:lnTo>
                  <a:pt x="3545" y="1469"/>
                </a:lnTo>
                <a:lnTo>
                  <a:pt x="3577" y="1440"/>
                </a:lnTo>
                <a:lnTo>
                  <a:pt x="3608" y="1411"/>
                </a:lnTo>
                <a:lnTo>
                  <a:pt x="3637" y="1379"/>
                </a:lnTo>
                <a:lnTo>
                  <a:pt x="3665" y="1346"/>
                </a:lnTo>
                <a:lnTo>
                  <a:pt x="3692" y="1314"/>
                </a:lnTo>
                <a:lnTo>
                  <a:pt x="3718" y="1279"/>
                </a:lnTo>
                <a:lnTo>
                  <a:pt x="3742" y="1244"/>
                </a:lnTo>
                <a:lnTo>
                  <a:pt x="3765" y="1207"/>
                </a:lnTo>
                <a:lnTo>
                  <a:pt x="3786" y="1171"/>
                </a:lnTo>
                <a:lnTo>
                  <a:pt x="3807" y="1133"/>
                </a:lnTo>
                <a:lnTo>
                  <a:pt x="3826" y="1094"/>
                </a:lnTo>
                <a:lnTo>
                  <a:pt x="3842" y="1055"/>
                </a:lnTo>
                <a:lnTo>
                  <a:pt x="3858" y="1014"/>
                </a:lnTo>
                <a:lnTo>
                  <a:pt x="3872" y="974"/>
                </a:lnTo>
                <a:lnTo>
                  <a:pt x="3885" y="932"/>
                </a:lnTo>
                <a:lnTo>
                  <a:pt x="3896" y="890"/>
                </a:lnTo>
                <a:lnTo>
                  <a:pt x="3905" y="848"/>
                </a:lnTo>
                <a:lnTo>
                  <a:pt x="3913" y="805"/>
                </a:lnTo>
                <a:lnTo>
                  <a:pt x="3919" y="762"/>
                </a:lnTo>
                <a:lnTo>
                  <a:pt x="3923" y="717"/>
                </a:lnTo>
                <a:lnTo>
                  <a:pt x="3927" y="673"/>
                </a:lnTo>
                <a:lnTo>
                  <a:pt x="3927" y="628"/>
                </a:lnTo>
                <a:lnTo>
                  <a:pt x="3927" y="0"/>
                </a:lnTo>
                <a:lnTo>
                  <a:pt x="3855" y="0"/>
                </a:lnTo>
                <a:lnTo>
                  <a:pt x="3855" y="256"/>
                </a:lnTo>
                <a:lnTo>
                  <a:pt x="3088" y="0"/>
                </a:lnTo>
                <a:lnTo>
                  <a:pt x="3022" y="0"/>
                </a:lnTo>
                <a:lnTo>
                  <a:pt x="3855" y="278"/>
                </a:lnTo>
                <a:lnTo>
                  <a:pt x="3855" y="628"/>
                </a:lnTo>
                <a:lnTo>
                  <a:pt x="3853" y="671"/>
                </a:lnTo>
                <a:lnTo>
                  <a:pt x="3851" y="711"/>
                </a:lnTo>
                <a:lnTo>
                  <a:pt x="3847" y="753"/>
                </a:lnTo>
                <a:lnTo>
                  <a:pt x="3841" y="793"/>
                </a:lnTo>
                <a:lnTo>
                  <a:pt x="3834" y="834"/>
                </a:lnTo>
                <a:lnTo>
                  <a:pt x="3826" y="874"/>
                </a:lnTo>
                <a:lnTo>
                  <a:pt x="3814" y="913"/>
                </a:lnTo>
                <a:lnTo>
                  <a:pt x="3803" y="951"/>
                </a:lnTo>
                <a:lnTo>
                  <a:pt x="3790" y="990"/>
                </a:lnTo>
                <a:lnTo>
                  <a:pt x="3775" y="1027"/>
                </a:lnTo>
                <a:lnTo>
                  <a:pt x="3759" y="1063"/>
                </a:lnTo>
                <a:lnTo>
                  <a:pt x="3742" y="1100"/>
                </a:lnTo>
                <a:lnTo>
                  <a:pt x="3723" y="1135"/>
                </a:lnTo>
                <a:lnTo>
                  <a:pt x="3703" y="1170"/>
                </a:lnTo>
                <a:lnTo>
                  <a:pt x="3682" y="1204"/>
                </a:lnTo>
                <a:lnTo>
                  <a:pt x="3659" y="1237"/>
                </a:lnTo>
                <a:lnTo>
                  <a:pt x="3635" y="1269"/>
                </a:lnTo>
                <a:lnTo>
                  <a:pt x="3610" y="1300"/>
                </a:lnTo>
                <a:lnTo>
                  <a:pt x="3583" y="1330"/>
                </a:lnTo>
                <a:lnTo>
                  <a:pt x="3555" y="1359"/>
                </a:lnTo>
                <a:lnTo>
                  <a:pt x="3528" y="1388"/>
                </a:lnTo>
                <a:lnTo>
                  <a:pt x="3497" y="1415"/>
                </a:lnTo>
                <a:lnTo>
                  <a:pt x="3467" y="1441"/>
                </a:lnTo>
                <a:lnTo>
                  <a:pt x="3435" y="1465"/>
                </a:lnTo>
                <a:lnTo>
                  <a:pt x="3403" y="1489"/>
                </a:lnTo>
                <a:lnTo>
                  <a:pt x="3368" y="1512"/>
                </a:lnTo>
                <a:lnTo>
                  <a:pt x="3333" y="1533"/>
                </a:lnTo>
                <a:lnTo>
                  <a:pt x="3298" y="1552"/>
                </a:lnTo>
                <a:lnTo>
                  <a:pt x="3261" y="1571"/>
                </a:lnTo>
                <a:lnTo>
                  <a:pt x="3223" y="1588"/>
                </a:lnTo>
                <a:lnTo>
                  <a:pt x="3185" y="1604"/>
                </a:lnTo>
                <a:lnTo>
                  <a:pt x="3145" y="1618"/>
                </a:lnTo>
                <a:lnTo>
                  <a:pt x="3140" y="1621"/>
                </a:lnTo>
                <a:lnTo>
                  <a:pt x="3135" y="1624"/>
                </a:lnTo>
                <a:lnTo>
                  <a:pt x="3121" y="1636"/>
                </a:lnTo>
                <a:lnTo>
                  <a:pt x="3104" y="1650"/>
                </a:lnTo>
                <a:lnTo>
                  <a:pt x="3091" y="1661"/>
                </a:lnTo>
                <a:lnTo>
                  <a:pt x="3084" y="1666"/>
                </a:lnTo>
                <a:lnTo>
                  <a:pt x="0" y="2718"/>
                </a:lnTo>
                <a:lnTo>
                  <a:pt x="0" y="2740"/>
                </a:lnTo>
                <a:close/>
              </a:path>
            </a:pathLst>
          </a:custGeom>
          <a:solidFill>
            <a:srgbClr val="3B3D42"/>
          </a:solidFill>
          <a:ln w="9525">
            <a:noFill/>
            <a:round/>
            <a:headEnd/>
            <a:tailEnd/>
          </a:ln>
        </p:spPr>
        <p:txBody>
          <a:bodyPr vert="horz" wrap="square" lIns="104255" tIns="52128" rIns="104255" bIns="52128" numCol="1" anchor="t" anchorCtr="0" compatLnSpc="1">
            <a:prstTxWarp prst="textNoShape">
              <a:avLst/>
            </a:prstTxWarp>
          </a:bodyPr>
          <a:lstStyle/>
          <a:p>
            <a:endParaRPr lang="pt-BR" sz="2394"/>
          </a:p>
        </p:txBody>
      </p:sp>
      <p:sp>
        <p:nvSpPr>
          <p:cNvPr id="10" name="Espaço Reservado para Tex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1981647" y="98162"/>
            <a:ext cx="9779211" cy="694428"/>
          </a:xfrm>
          <a:prstGeom prst="rect">
            <a:avLst/>
          </a:prstGeom>
        </p:spPr>
        <p:txBody>
          <a:bodyPr anchor="t"/>
          <a:lstStyle>
            <a:lvl1pPr>
              <a:buNone/>
              <a:defRPr sz="3420" b="1" baseline="0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 sz="3420">
                <a:latin typeface="Exo 2" pitchFamily="50" charset="0"/>
              </a:defRPr>
            </a:lvl2pPr>
            <a:lvl3pPr>
              <a:buNone/>
              <a:defRPr sz="3420">
                <a:latin typeface="Exo 2" pitchFamily="50" charset="0"/>
              </a:defRPr>
            </a:lvl3pPr>
            <a:lvl4pPr>
              <a:buNone/>
              <a:defRPr sz="3420">
                <a:latin typeface="Exo 2" pitchFamily="50" charset="0"/>
              </a:defRPr>
            </a:lvl4pPr>
            <a:lvl5pPr>
              <a:buNone/>
              <a:defRPr sz="3420">
                <a:latin typeface="Exo 2" pitchFamily="50" charset="0"/>
              </a:defRPr>
            </a:lvl5pPr>
          </a:lstStyle>
          <a:p>
            <a:pPr lvl="0"/>
            <a:r>
              <a:rPr lang="pt-BR"/>
              <a:t>Clique para editar título do slide</a:t>
            </a:r>
          </a:p>
        </p:txBody>
      </p:sp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4857" y="150637"/>
            <a:ext cx="1217211" cy="4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00489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a com título 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5"/>
            <a:ext cx="12192000" cy="6858000"/>
          </a:xfrm>
          <a:prstGeom prst="rect">
            <a:avLst/>
          </a:prstGeom>
          <a:solidFill>
            <a:srgbClr val="253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394"/>
          </a:p>
        </p:txBody>
      </p:sp>
      <p:sp>
        <p:nvSpPr>
          <p:cNvPr id="15" name="Espaço Reservado para Texto 25"/>
          <p:cNvSpPr>
            <a:spLocks noGrp="1"/>
          </p:cNvSpPr>
          <p:nvPr>
            <p:ph type="body" sz="quarter" idx="11" hasCustomPrompt="1"/>
          </p:nvPr>
        </p:nvSpPr>
        <p:spPr>
          <a:xfrm>
            <a:off x="7378417" y="1273757"/>
            <a:ext cx="4186474" cy="2548532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3420" b="1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/>
              <a:t>Clique para editar o texto Título</a:t>
            </a:r>
          </a:p>
        </p:txBody>
      </p:sp>
      <p:sp>
        <p:nvSpPr>
          <p:cNvPr id="16" name="Espaço Reservado para Texto 25"/>
          <p:cNvSpPr>
            <a:spLocks noGrp="1"/>
          </p:cNvSpPr>
          <p:nvPr>
            <p:ph type="body" sz="quarter" idx="12" hasCustomPrompt="1"/>
          </p:nvPr>
        </p:nvSpPr>
        <p:spPr>
          <a:xfrm>
            <a:off x="7378417" y="3820872"/>
            <a:ext cx="4186474" cy="254853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280" b="0">
                <a:solidFill>
                  <a:schemeClr val="bg1"/>
                </a:solidFill>
                <a:latin typeface="Exo 2" pitchFamily="50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/>
              <a:t>Clique para editar o texto subtítulo</a:t>
            </a:r>
          </a:p>
        </p:txBody>
      </p:sp>
      <p:sp>
        <p:nvSpPr>
          <p:cNvPr id="3077" name="Freeform 5"/>
          <p:cNvSpPr>
            <a:spLocks noEditPoints="1"/>
          </p:cNvSpPr>
          <p:nvPr/>
        </p:nvSpPr>
        <p:spPr bwMode="auto">
          <a:xfrm>
            <a:off x="-8992" y="5"/>
            <a:ext cx="7254385" cy="6858000"/>
          </a:xfrm>
          <a:custGeom>
            <a:avLst/>
            <a:gdLst/>
            <a:ahLst/>
            <a:cxnLst>
              <a:cxn ang="0">
                <a:pos x="15853" y="16870"/>
              </a:cxn>
              <a:cxn ang="0">
                <a:pos x="15717" y="16705"/>
              </a:cxn>
              <a:cxn ang="0">
                <a:pos x="10719" y="1937"/>
              </a:cxn>
              <a:cxn ang="0">
                <a:pos x="10726" y="1781"/>
              </a:cxn>
              <a:cxn ang="0">
                <a:pos x="10625" y="1498"/>
              </a:cxn>
              <a:cxn ang="0">
                <a:pos x="10462" y="1137"/>
              </a:cxn>
              <a:cxn ang="0">
                <a:pos x="10272" y="796"/>
              </a:cxn>
              <a:cxn ang="0">
                <a:pos x="10055" y="477"/>
              </a:cxn>
              <a:cxn ang="0">
                <a:pos x="9814" y="182"/>
              </a:cxn>
              <a:cxn ang="0">
                <a:pos x="9251" y="45"/>
              </a:cxn>
              <a:cxn ang="0">
                <a:pos x="9551" y="336"/>
              </a:cxn>
              <a:cxn ang="0">
                <a:pos x="9821" y="657"/>
              </a:cxn>
              <a:cxn ang="0">
                <a:pos x="10058" y="1005"/>
              </a:cxn>
              <a:cxn ang="0">
                <a:pos x="10260" y="1379"/>
              </a:cxn>
              <a:cxn ang="0">
                <a:pos x="10426" y="1775"/>
              </a:cxn>
              <a:cxn ang="0">
                <a:pos x="10513" y="1933"/>
              </a:cxn>
              <a:cxn ang="0">
                <a:pos x="15627" y="16776"/>
              </a:cxn>
              <a:cxn ang="0">
                <a:pos x="15619" y="16978"/>
              </a:cxn>
              <a:cxn ang="0">
                <a:pos x="15666" y="17155"/>
              </a:cxn>
              <a:cxn ang="0">
                <a:pos x="15736" y="17540"/>
              </a:cxn>
              <a:cxn ang="0">
                <a:pos x="15738" y="17924"/>
              </a:cxn>
              <a:cxn ang="0">
                <a:pos x="15671" y="18301"/>
              </a:cxn>
              <a:cxn ang="0">
                <a:pos x="15536" y="18662"/>
              </a:cxn>
              <a:cxn ang="0">
                <a:pos x="15335" y="19002"/>
              </a:cxn>
              <a:cxn ang="0">
                <a:pos x="15682" y="18992"/>
              </a:cxn>
              <a:cxn ang="0">
                <a:pos x="15865" y="18619"/>
              </a:cxn>
              <a:cxn ang="0">
                <a:pos x="15982" y="18227"/>
              </a:cxn>
              <a:cxn ang="0">
                <a:pos x="16029" y="17822"/>
              </a:cxn>
              <a:cxn ang="0">
                <a:pos x="16008" y="17412"/>
              </a:cxn>
              <a:cxn ang="0">
                <a:pos x="15917" y="17003"/>
              </a:cxn>
              <a:cxn ang="0">
                <a:pos x="4023" y="18915"/>
              </a:cxn>
              <a:cxn ang="0">
                <a:pos x="3710" y="18613"/>
              </a:cxn>
              <a:cxn ang="0">
                <a:pos x="3429" y="18280"/>
              </a:cxn>
              <a:cxn ang="0">
                <a:pos x="3184" y="17915"/>
              </a:cxn>
              <a:cxn ang="0">
                <a:pos x="2978" y="17521"/>
              </a:cxn>
              <a:cxn ang="0">
                <a:pos x="620" y="10848"/>
              </a:cxn>
              <a:cxn ang="0">
                <a:pos x="481" y="10349"/>
              </a:cxn>
              <a:cxn ang="0">
                <a:pos x="405" y="9838"/>
              </a:cxn>
              <a:cxn ang="0">
                <a:pos x="395" y="9322"/>
              </a:cxn>
              <a:cxn ang="0">
                <a:pos x="448" y="8810"/>
              </a:cxn>
              <a:cxn ang="0">
                <a:pos x="567" y="8306"/>
              </a:cxn>
              <a:cxn ang="0">
                <a:pos x="2915" y="1625"/>
              </a:cxn>
              <a:cxn ang="0">
                <a:pos x="3098" y="1237"/>
              </a:cxn>
              <a:cxn ang="0">
                <a:pos x="3321" y="873"/>
              </a:cxn>
              <a:cxn ang="0">
                <a:pos x="3576" y="537"/>
              </a:cxn>
              <a:cxn ang="0">
                <a:pos x="3863" y="230"/>
              </a:cxn>
              <a:cxn ang="0">
                <a:pos x="0" y="0"/>
              </a:cxn>
              <a:cxn ang="0">
                <a:pos x="3582" y="10712"/>
              </a:cxn>
              <a:cxn ang="0">
                <a:pos x="3463" y="10195"/>
              </a:cxn>
              <a:cxn ang="0">
                <a:pos x="3410" y="9668"/>
              </a:cxn>
              <a:cxn ang="0">
                <a:pos x="3421" y="9139"/>
              </a:cxn>
              <a:cxn ang="0">
                <a:pos x="3496" y="8614"/>
              </a:cxn>
              <a:cxn ang="0">
                <a:pos x="3636" y="8102"/>
              </a:cxn>
              <a:cxn ang="0">
                <a:pos x="3480" y="8335"/>
              </a:cxn>
              <a:cxn ang="0">
                <a:pos x="3370" y="8863"/>
              </a:cxn>
              <a:cxn ang="0">
                <a:pos x="3326" y="9401"/>
              </a:cxn>
              <a:cxn ang="0">
                <a:pos x="3348" y="9940"/>
              </a:cxn>
              <a:cxn ang="0">
                <a:pos x="3436" y="10473"/>
              </a:cxn>
              <a:cxn ang="0">
                <a:pos x="6335" y="19052"/>
              </a:cxn>
            </a:cxnLst>
            <a:rect l="0" t="0" r="r" b="b"/>
            <a:pathLst>
              <a:path w="16031" h="19052">
                <a:moveTo>
                  <a:pt x="15896" y="16936"/>
                </a:moveTo>
                <a:lnTo>
                  <a:pt x="15891" y="16924"/>
                </a:lnTo>
                <a:lnTo>
                  <a:pt x="15885" y="16911"/>
                </a:lnTo>
                <a:lnTo>
                  <a:pt x="15877" y="16900"/>
                </a:lnTo>
                <a:lnTo>
                  <a:pt x="15870" y="16890"/>
                </a:lnTo>
                <a:lnTo>
                  <a:pt x="15853" y="16870"/>
                </a:lnTo>
                <a:lnTo>
                  <a:pt x="15832" y="16843"/>
                </a:lnTo>
                <a:lnTo>
                  <a:pt x="15808" y="16814"/>
                </a:lnTo>
                <a:lnTo>
                  <a:pt x="15783" y="16784"/>
                </a:lnTo>
                <a:lnTo>
                  <a:pt x="15759" y="16755"/>
                </a:lnTo>
                <a:lnTo>
                  <a:pt x="15736" y="16727"/>
                </a:lnTo>
                <a:lnTo>
                  <a:pt x="15717" y="16705"/>
                </a:lnTo>
                <a:lnTo>
                  <a:pt x="15705" y="16690"/>
                </a:lnTo>
                <a:lnTo>
                  <a:pt x="10714" y="2052"/>
                </a:lnTo>
                <a:lnTo>
                  <a:pt x="10714" y="2031"/>
                </a:lnTo>
                <a:lnTo>
                  <a:pt x="10717" y="2004"/>
                </a:lnTo>
                <a:lnTo>
                  <a:pt x="10718" y="1972"/>
                </a:lnTo>
                <a:lnTo>
                  <a:pt x="10719" y="1937"/>
                </a:lnTo>
                <a:lnTo>
                  <a:pt x="10721" y="1901"/>
                </a:lnTo>
                <a:lnTo>
                  <a:pt x="10723" y="1867"/>
                </a:lnTo>
                <a:lnTo>
                  <a:pt x="10724" y="1837"/>
                </a:lnTo>
                <a:lnTo>
                  <a:pt x="10726" y="1811"/>
                </a:lnTo>
                <a:lnTo>
                  <a:pt x="10726" y="1796"/>
                </a:lnTo>
                <a:lnTo>
                  <a:pt x="10726" y="1781"/>
                </a:lnTo>
                <a:lnTo>
                  <a:pt x="10723" y="1766"/>
                </a:lnTo>
                <a:lnTo>
                  <a:pt x="10719" y="1751"/>
                </a:lnTo>
                <a:lnTo>
                  <a:pt x="10697" y="1687"/>
                </a:lnTo>
                <a:lnTo>
                  <a:pt x="10674" y="1624"/>
                </a:lnTo>
                <a:lnTo>
                  <a:pt x="10650" y="1561"/>
                </a:lnTo>
                <a:lnTo>
                  <a:pt x="10625" y="1498"/>
                </a:lnTo>
                <a:lnTo>
                  <a:pt x="10600" y="1437"/>
                </a:lnTo>
                <a:lnTo>
                  <a:pt x="10573" y="1376"/>
                </a:lnTo>
                <a:lnTo>
                  <a:pt x="10547" y="1314"/>
                </a:lnTo>
                <a:lnTo>
                  <a:pt x="10519" y="1255"/>
                </a:lnTo>
                <a:lnTo>
                  <a:pt x="10490" y="1195"/>
                </a:lnTo>
                <a:lnTo>
                  <a:pt x="10462" y="1137"/>
                </a:lnTo>
                <a:lnTo>
                  <a:pt x="10433" y="1078"/>
                </a:lnTo>
                <a:lnTo>
                  <a:pt x="10401" y="1020"/>
                </a:lnTo>
                <a:lnTo>
                  <a:pt x="10370" y="964"/>
                </a:lnTo>
                <a:lnTo>
                  <a:pt x="10338" y="907"/>
                </a:lnTo>
                <a:lnTo>
                  <a:pt x="10306" y="852"/>
                </a:lnTo>
                <a:lnTo>
                  <a:pt x="10272" y="796"/>
                </a:lnTo>
                <a:lnTo>
                  <a:pt x="10238" y="741"/>
                </a:lnTo>
                <a:lnTo>
                  <a:pt x="10202" y="687"/>
                </a:lnTo>
                <a:lnTo>
                  <a:pt x="10167" y="634"/>
                </a:lnTo>
                <a:lnTo>
                  <a:pt x="10131" y="581"/>
                </a:lnTo>
                <a:lnTo>
                  <a:pt x="10093" y="528"/>
                </a:lnTo>
                <a:lnTo>
                  <a:pt x="10055" y="477"/>
                </a:lnTo>
                <a:lnTo>
                  <a:pt x="10017" y="426"/>
                </a:lnTo>
                <a:lnTo>
                  <a:pt x="9977" y="376"/>
                </a:lnTo>
                <a:lnTo>
                  <a:pt x="9938" y="327"/>
                </a:lnTo>
                <a:lnTo>
                  <a:pt x="9897" y="278"/>
                </a:lnTo>
                <a:lnTo>
                  <a:pt x="9856" y="230"/>
                </a:lnTo>
                <a:lnTo>
                  <a:pt x="9814" y="182"/>
                </a:lnTo>
                <a:lnTo>
                  <a:pt x="9771" y="136"/>
                </a:lnTo>
                <a:lnTo>
                  <a:pt x="9728" y="89"/>
                </a:lnTo>
                <a:lnTo>
                  <a:pt x="9684" y="44"/>
                </a:lnTo>
                <a:lnTo>
                  <a:pt x="9640" y="0"/>
                </a:lnTo>
                <a:lnTo>
                  <a:pt x="9198" y="0"/>
                </a:lnTo>
                <a:lnTo>
                  <a:pt x="9251" y="45"/>
                </a:lnTo>
                <a:lnTo>
                  <a:pt x="9303" y="92"/>
                </a:lnTo>
                <a:lnTo>
                  <a:pt x="9354" y="138"/>
                </a:lnTo>
                <a:lnTo>
                  <a:pt x="9405" y="186"/>
                </a:lnTo>
                <a:lnTo>
                  <a:pt x="9454" y="235"/>
                </a:lnTo>
                <a:lnTo>
                  <a:pt x="9503" y="286"/>
                </a:lnTo>
                <a:lnTo>
                  <a:pt x="9551" y="336"/>
                </a:lnTo>
                <a:lnTo>
                  <a:pt x="9599" y="387"/>
                </a:lnTo>
                <a:lnTo>
                  <a:pt x="9644" y="439"/>
                </a:lnTo>
                <a:lnTo>
                  <a:pt x="9689" y="492"/>
                </a:lnTo>
                <a:lnTo>
                  <a:pt x="9734" y="546"/>
                </a:lnTo>
                <a:lnTo>
                  <a:pt x="9778" y="601"/>
                </a:lnTo>
                <a:lnTo>
                  <a:pt x="9821" y="657"/>
                </a:lnTo>
                <a:lnTo>
                  <a:pt x="9863" y="713"/>
                </a:lnTo>
                <a:lnTo>
                  <a:pt x="9903" y="770"/>
                </a:lnTo>
                <a:lnTo>
                  <a:pt x="9943" y="828"/>
                </a:lnTo>
                <a:lnTo>
                  <a:pt x="9982" y="886"/>
                </a:lnTo>
                <a:lnTo>
                  <a:pt x="10021" y="945"/>
                </a:lnTo>
                <a:lnTo>
                  <a:pt x="10058" y="1005"/>
                </a:lnTo>
                <a:lnTo>
                  <a:pt x="10094" y="1065"/>
                </a:lnTo>
                <a:lnTo>
                  <a:pt x="10129" y="1127"/>
                </a:lnTo>
                <a:lnTo>
                  <a:pt x="10163" y="1189"/>
                </a:lnTo>
                <a:lnTo>
                  <a:pt x="10197" y="1252"/>
                </a:lnTo>
                <a:lnTo>
                  <a:pt x="10229" y="1314"/>
                </a:lnTo>
                <a:lnTo>
                  <a:pt x="10260" y="1379"/>
                </a:lnTo>
                <a:lnTo>
                  <a:pt x="10290" y="1444"/>
                </a:lnTo>
                <a:lnTo>
                  <a:pt x="10319" y="1508"/>
                </a:lnTo>
                <a:lnTo>
                  <a:pt x="10348" y="1575"/>
                </a:lnTo>
                <a:lnTo>
                  <a:pt x="10375" y="1640"/>
                </a:lnTo>
                <a:lnTo>
                  <a:pt x="10401" y="1708"/>
                </a:lnTo>
                <a:lnTo>
                  <a:pt x="10426" y="1775"/>
                </a:lnTo>
                <a:lnTo>
                  <a:pt x="10450" y="1843"/>
                </a:lnTo>
                <a:lnTo>
                  <a:pt x="10455" y="1855"/>
                </a:lnTo>
                <a:lnTo>
                  <a:pt x="10462" y="1868"/>
                </a:lnTo>
                <a:lnTo>
                  <a:pt x="10468" y="1879"/>
                </a:lnTo>
                <a:lnTo>
                  <a:pt x="10477" y="1889"/>
                </a:lnTo>
                <a:lnTo>
                  <a:pt x="10513" y="1933"/>
                </a:lnTo>
                <a:lnTo>
                  <a:pt x="10561" y="1989"/>
                </a:lnTo>
                <a:lnTo>
                  <a:pt x="10606" y="2042"/>
                </a:lnTo>
                <a:lnTo>
                  <a:pt x="10636" y="2076"/>
                </a:lnTo>
                <a:lnTo>
                  <a:pt x="15629" y="16722"/>
                </a:lnTo>
                <a:lnTo>
                  <a:pt x="15628" y="16746"/>
                </a:lnTo>
                <a:lnTo>
                  <a:pt x="15627" y="16776"/>
                </a:lnTo>
                <a:lnTo>
                  <a:pt x="15626" y="16812"/>
                </a:lnTo>
                <a:lnTo>
                  <a:pt x="15624" y="16848"/>
                </a:lnTo>
                <a:lnTo>
                  <a:pt x="15623" y="16886"/>
                </a:lnTo>
                <a:lnTo>
                  <a:pt x="15622" y="16922"/>
                </a:lnTo>
                <a:lnTo>
                  <a:pt x="15621" y="16954"/>
                </a:lnTo>
                <a:lnTo>
                  <a:pt x="15619" y="16978"/>
                </a:lnTo>
                <a:lnTo>
                  <a:pt x="15619" y="16990"/>
                </a:lnTo>
                <a:lnTo>
                  <a:pt x="15621" y="17003"/>
                </a:lnTo>
                <a:lnTo>
                  <a:pt x="15623" y="17015"/>
                </a:lnTo>
                <a:lnTo>
                  <a:pt x="15627" y="17028"/>
                </a:lnTo>
                <a:lnTo>
                  <a:pt x="15647" y="17091"/>
                </a:lnTo>
                <a:lnTo>
                  <a:pt x="15666" y="17155"/>
                </a:lnTo>
                <a:lnTo>
                  <a:pt x="15682" y="17218"/>
                </a:lnTo>
                <a:lnTo>
                  <a:pt x="15697" y="17282"/>
                </a:lnTo>
                <a:lnTo>
                  <a:pt x="15710" y="17346"/>
                </a:lnTo>
                <a:lnTo>
                  <a:pt x="15720" y="17410"/>
                </a:lnTo>
                <a:lnTo>
                  <a:pt x="15730" y="17475"/>
                </a:lnTo>
                <a:lnTo>
                  <a:pt x="15736" y="17540"/>
                </a:lnTo>
                <a:lnTo>
                  <a:pt x="15741" y="17604"/>
                </a:lnTo>
                <a:lnTo>
                  <a:pt x="15744" y="17668"/>
                </a:lnTo>
                <a:lnTo>
                  <a:pt x="15745" y="17732"/>
                </a:lnTo>
                <a:lnTo>
                  <a:pt x="15745" y="17797"/>
                </a:lnTo>
                <a:lnTo>
                  <a:pt x="15743" y="17860"/>
                </a:lnTo>
                <a:lnTo>
                  <a:pt x="15738" y="17924"/>
                </a:lnTo>
                <a:lnTo>
                  <a:pt x="15731" y="17988"/>
                </a:lnTo>
                <a:lnTo>
                  <a:pt x="15722" y="18051"/>
                </a:lnTo>
                <a:lnTo>
                  <a:pt x="15712" y="18114"/>
                </a:lnTo>
                <a:lnTo>
                  <a:pt x="15701" y="18177"/>
                </a:lnTo>
                <a:lnTo>
                  <a:pt x="15686" y="18238"/>
                </a:lnTo>
                <a:lnTo>
                  <a:pt x="15671" y="18301"/>
                </a:lnTo>
                <a:lnTo>
                  <a:pt x="15653" y="18361"/>
                </a:lnTo>
                <a:lnTo>
                  <a:pt x="15633" y="18423"/>
                </a:lnTo>
                <a:lnTo>
                  <a:pt x="15612" y="18483"/>
                </a:lnTo>
                <a:lnTo>
                  <a:pt x="15588" y="18544"/>
                </a:lnTo>
                <a:lnTo>
                  <a:pt x="15563" y="18603"/>
                </a:lnTo>
                <a:lnTo>
                  <a:pt x="15536" y="18662"/>
                </a:lnTo>
                <a:lnTo>
                  <a:pt x="15507" y="18721"/>
                </a:lnTo>
                <a:lnTo>
                  <a:pt x="15477" y="18778"/>
                </a:lnTo>
                <a:lnTo>
                  <a:pt x="15444" y="18836"/>
                </a:lnTo>
                <a:lnTo>
                  <a:pt x="15409" y="18892"/>
                </a:lnTo>
                <a:lnTo>
                  <a:pt x="15374" y="18948"/>
                </a:lnTo>
                <a:lnTo>
                  <a:pt x="15335" y="19002"/>
                </a:lnTo>
                <a:lnTo>
                  <a:pt x="15326" y="19014"/>
                </a:lnTo>
                <a:lnTo>
                  <a:pt x="15317" y="19027"/>
                </a:lnTo>
                <a:lnTo>
                  <a:pt x="15309" y="19039"/>
                </a:lnTo>
                <a:lnTo>
                  <a:pt x="15299" y="19052"/>
                </a:lnTo>
                <a:lnTo>
                  <a:pt x="15646" y="19052"/>
                </a:lnTo>
                <a:lnTo>
                  <a:pt x="15682" y="18992"/>
                </a:lnTo>
                <a:lnTo>
                  <a:pt x="15717" y="18931"/>
                </a:lnTo>
                <a:lnTo>
                  <a:pt x="15750" y="18871"/>
                </a:lnTo>
                <a:lnTo>
                  <a:pt x="15782" y="18808"/>
                </a:lnTo>
                <a:lnTo>
                  <a:pt x="15812" y="18746"/>
                </a:lnTo>
                <a:lnTo>
                  <a:pt x="15839" y="18683"/>
                </a:lnTo>
                <a:lnTo>
                  <a:pt x="15865" y="18619"/>
                </a:lnTo>
                <a:lnTo>
                  <a:pt x="15889" y="18555"/>
                </a:lnTo>
                <a:lnTo>
                  <a:pt x="15911" y="18490"/>
                </a:lnTo>
                <a:lnTo>
                  <a:pt x="15931" y="18426"/>
                </a:lnTo>
                <a:lnTo>
                  <a:pt x="15950" y="18359"/>
                </a:lnTo>
                <a:lnTo>
                  <a:pt x="15967" y="18293"/>
                </a:lnTo>
                <a:lnTo>
                  <a:pt x="15982" y="18227"/>
                </a:lnTo>
                <a:lnTo>
                  <a:pt x="15994" y="18160"/>
                </a:lnTo>
                <a:lnTo>
                  <a:pt x="16004" y="18093"/>
                </a:lnTo>
                <a:lnTo>
                  <a:pt x="16014" y="18026"/>
                </a:lnTo>
                <a:lnTo>
                  <a:pt x="16021" y="17958"/>
                </a:lnTo>
                <a:lnTo>
                  <a:pt x="16026" y="17890"/>
                </a:lnTo>
                <a:lnTo>
                  <a:pt x="16029" y="17822"/>
                </a:lnTo>
                <a:lnTo>
                  <a:pt x="16031" y="17754"/>
                </a:lnTo>
                <a:lnTo>
                  <a:pt x="16031" y="17686"/>
                </a:lnTo>
                <a:lnTo>
                  <a:pt x="16028" y="17618"/>
                </a:lnTo>
                <a:lnTo>
                  <a:pt x="16023" y="17549"/>
                </a:lnTo>
                <a:lnTo>
                  <a:pt x="16017" y="17481"/>
                </a:lnTo>
                <a:lnTo>
                  <a:pt x="16008" y="17412"/>
                </a:lnTo>
                <a:lnTo>
                  <a:pt x="15998" y="17344"/>
                </a:lnTo>
                <a:lnTo>
                  <a:pt x="15987" y="17276"/>
                </a:lnTo>
                <a:lnTo>
                  <a:pt x="15972" y="17207"/>
                </a:lnTo>
                <a:lnTo>
                  <a:pt x="15956" y="17139"/>
                </a:lnTo>
                <a:lnTo>
                  <a:pt x="15938" y="17071"/>
                </a:lnTo>
                <a:lnTo>
                  <a:pt x="15917" y="17003"/>
                </a:lnTo>
                <a:lnTo>
                  <a:pt x="15896" y="16936"/>
                </a:lnTo>
                <a:close/>
                <a:moveTo>
                  <a:pt x="0" y="19052"/>
                </a:moveTo>
                <a:lnTo>
                  <a:pt x="4192" y="19052"/>
                </a:lnTo>
                <a:lnTo>
                  <a:pt x="4135" y="19007"/>
                </a:lnTo>
                <a:lnTo>
                  <a:pt x="4078" y="18961"/>
                </a:lnTo>
                <a:lnTo>
                  <a:pt x="4023" y="18915"/>
                </a:lnTo>
                <a:lnTo>
                  <a:pt x="3969" y="18867"/>
                </a:lnTo>
                <a:lnTo>
                  <a:pt x="3916" y="18818"/>
                </a:lnTo>
                <a:lnTo>
                  <a:pt x="3863" y="18768"/>
                </a:lnTo>
                <a:lnTo>
                  <a:pt x="3810" y="18717"/>
                </a:lnTo>
                <a:lnTo>
                  <a:pt x="3760" y="18666"/>
                </a:lnTo>
                <a:lnTo>
                  <a:pt x="3710" y="18613"/>
                </a:lnTo>
                <a:lnTo>
                  <a:pt x="3661" y="18560"/>
                </a:lnTo>
                <a:lnTo>
                  <a:pt x="3613" y="18506"/>
                </a:lnTo>
                <a:lnTo>
                  <a:pt x="3565" y="18451"/>
                </a:lnTo>
                <a:lnTo>
                  <a:pt x="3519" y="18394"/>
                </a:lnTo>
                <a:lnTo>
                  <a:pt x="3473" y="18338"/>
                </a:lnTo>
                <a:lnTo>
                  <a:pt x="3429" y="18280"/>
                </a:lnTo>
                <a:lnTo>
                  <a:pt x="3385" y="18221"/>
                </a:lnTo>
                <a:lnTo>
                  <a:pt x="3344" y="18161"/>
                </a:lnTo>
                <a:lnTo>
                  <a:pt x="3302" y="18101"/>
                </a:lnTo>
                <a:lnTo>
                  <a:pt x="3262" y="18039"/>
                </a:lnTo>
                <a:lnTo>
                  <a:pt x="3222" y="17978"/>
                </a:lnTo>
                <a:lnTo>
                  <a:pt x="3184" y="17915"/>
                </a:lnTo>
                <a:lnTo>
                  <a:pt x="3146" y="17851"/>
                </a:lnTo>
                <a:lnTo>
                  <a:pt x="3111" y="17787"/>
                </a:lnTo>
                <a:lnTo>
                  <a:pt x="3076" y="17721"/>
                </a:lnTo>
                <a:lnTo>
                  <a:pt x="3042" y="17656"/>
                </a:lnTo>
                <a:lnTo>
                  <a:pt x="3009" y="17589"/>
                </a:lnTo>
                <a:lnTo>
                  <a:pt x="2978" y="17521"/>
                </a:lnTo>
                <a:lnTo>
                  <a:pt x="2946" y="17453"/>
                </a:lnTo>
                <a:lnTo>
                  <a:pt x="2917" y="17384"/>
                </a:lnTo>
                <a:lnTo>
                  <a:pt x="2890" y="17314"/>
                </a:lnTo>
                <a:lnTo>
                  <a:pt x="2863" y="17244"/>
                </a:lnTo>
                <a:lnTo>
                  <a:pt x="2837" y="17173"/>
                </a:lnTo>
                <a:lnTo>
                  <a:pt x="620" y="10848"/>
                </a:lnTo>
                <a:lnTo>
                  <a:pt x="593" y="10765"/>
                </a:lnTo>
                <a:lnTo>
                  <a:pt x="567" y="10683"/>
                </a:lnTo>
                <a:lnTo>
                  <a:pt x="542" y="10600"/>
                </a:lnTo>
                <a:lnTo>
                  <a:pt x="521" y="10516"/>
                </a:lnTo>
                <a:lnTo>
                  <a:pt x="499" y="10433"/>
                </a:lnTo>
                <a:lnTo>
                  <a:pt x="481" y="10349"/>
                </a:lnTo>
                <a:lnTo>
                  <a:pt x="464" y="10264"/>
                </a:lnTo>
                <a:lnTo>
                  <a:pt x="449" y="10179"/>
                </a:lnTo>
                <a:lnTo>
                  <a:pt x="435" y="10095"/>
                </a:lnTo>
                <a:lnTo>
                  <a:pt x="424" y="10009"/>
                </a:lnTo>
                <a:lnTo>
                  <a:pt x="414" y="9923"/>
                </a:lnTo>
                <a:lnTo>
                  <a:pt x="405" y="9838"/>
                </a:lnTo>
                <a:lnTo>
                  <a:pt x="399" y="9752"/>
                </a:lnTo>
                <a:lnTo>
                  <a:pt x="395" y="9667"/>
                </a:lnTo>
                <a:lnTo>
                  <a:pt x="392" y="9580"/>
                </a:lnTo>
                <a:lnTo>
                  <a:pt x="391" y="9495"/>
                </a:lnTo>
                <a:lnTo>
                  <a:pt x="392" y="9409"/>
                </a:lnTo>
                <a:lnTo>
                  <a:pt x="395" y="9322"/>
                </a:lnTo>
                <a:lnTo>
                  <a:pt x="399" y="9237"/>
                </a:lnTo>
                <a:lnTo>
                  <a:pt x="405" y="9151"/>
                </a:lnTo>
                <a:lnTo>
                  <a:pt x="414" y="9066"/>
                </a:lnTo>
                <a:lnTo>
                  <a:pt x="424" y="8980"/>
                </a:lnTo>
                <a:lnTo>
                  <a:pt x="435" y="8895"/>
                </a:lnTo>
                <a:lnTo>
                  <a:pt x="448" y="8810"/>
                </a:lnTo>
                <a:lnTo>
                  <a:pt x="464" y="8725"/>
                </a:lnTo>
                <a:lnTo>
                  <a:pt x="481" y="8640"/>
                </a:lnTo>
                <a:lnTo>
                  <a:pt x="499" y="8556"/>
                </a:lnTo>
                <a:lnTo>
                  <a:pt x="520" y="8473"/>
                </a:lnTo>
                <a:lnTo>
                  <a:pt x="542" y="8389"/>
                </a:lnTo>
                <a:lnTo>
                  <a:pt x="567" y="8306"/>
                </a:lnTo>
                <a:lnTo>
                  <a:pt x="593" y="8224"/>
                </a:lnTo>
                <a:lnTo>
                  <a:pt x="620" y="8141"/>
                </a:lnTo>
                <a:lnTo>
                  <a:pt x="2837" y="1829"/>
                </a:lnTo>
                <a:lnTo>
                  <a:pt x="2862" y="1761"/>
                </a:lnTo>
                <a:lnTo>
                  <a:pt x="2887" y="1693"/>
                </a:lnTo>
                <a:lnTo>
                  <a:pt x="2915" y="1625"/>
                </a:lnTo>
                <a:lnTo>
                  <a:pt x="2942" y="1559"/>
                </a:lnTo>
                <a:lnTo>
                  <a:pt x="2971" y="1493"/>
                </a:lnTo>
                <a:lnTo>
                  <a:pt x="3002" y="1428"/>
                </a:lnTo>
                <a:lnTo>
                  <a:pt x="3033" y="1364"/>
                </a:lnTo>
                <a:lnTo>
                  <a:pt x="3066" y="1299"/>
                </a:lnTo>
                <a:lnTo>
                  <a:pt x="3098" y="1237"/>
                </a:lnTo>
                <a:lnTo>
                  <a:pt x="3134" y="1174"/>
                </a:lnTo>
                <a:lnTo>
                  <a:pt x="3169" y="1112"/>
                </a:lnTo>
                <a:lnTo>
                  <a:pt x="3205" y="1050"/>
                </a:lnTo>
                <a:lnTo>
                  <a:pt x="3243" y="991"/>
                </a:lnTo>
                <a:lnTo>
                  <a:pt x="3281" y="931"/>
                </a:lnTo>
                <a:lnTo>
                  <a:pt x="3321" y="873"/>
                </a:lnTo>
                <a:lnTo>
                  <a:pt x="3361" y="815"/>
                </a:lnTo>
                <a:lnTo>
                  <a:pt x="3403" y="757"/>
                </a:lnTo>
                <a:lnTo>
                  <a:pt x="3444" y="701"/>
                </a:lnTo>
                <a:lnTo>
                  <a:pt x="3487" y="645"/>
                </a:lnTo>
                <a:lnTo>
                  <a:pt x="3531" y="591"/>
                </a:lnTo>
                <a:lnTo>
                  <a:pt x="3576" y="537"/>
                </a:lnTo>
                <a:lnTo>
                  <a:pt x="3622" y="483"/>
                </a:lnTo>
                <a:lnTo>
                  <a:pt x="3670" y="431"/>
                </a:lnTo>
                <a:lnTo>
                  <a:pt x="3716" y="380"/>
                </a:lnTo>
                <a:lnTo>
                  <a:pt x="3765" y="330"/>
                </a:lnTo>
                <a:lnTo>
                  <a:pt x="3814" y="279"/>
                </a:lnTo>
                <a:lnTo>
                  <a:pt x="3863" y="230"/>
                </a:lnTo>
                <a:lnTo>
                  <a:pt x="3915" y="182"/>
                </a:lnTo>
                <a:lnTo>
                  <a:pt x="3966" y="136"/>
                </a:lnTo>
                <a:lnTo>
                  <a:pt x="4018" y="89"/>
                </a:lnTo>
                <a:lnTo>
                  <a:pt x="4071" y="44"/>
                </a:lnTo>
                <a:lnTo>
                  <a:pt x="4125" y="0"/>
                </a:lnTo>
                <a:lnTo>
                  <a:pt x="0" y="0"/>
                </a:lnTo>
                <a:lnTo>
                  <a:pt x="0" y="19052"/>
                </a:lnTo>
                <a:close/>
                <a:moveTo>
                  <a:pt x="6335" y="19052"/>
                </a:moveTo>
                <a:lnTo>
                  <a:pt x="6421" y="19052"/>
                </a:lnTo>
                <a:lnTo>
                  <a:pt x="3636" y="10881"/>
                </a:lnTo>
                <a:lnTo>
                  <a:pt x="3608" y="10796"/>
                </a:lnTo>
                <a:lnTo>
                  <a:pt x="3582" y="10712"/>
                </a:lnTo>
                <a:lnTo>
                  <a:pt x="3558" y="10627"/>
                </a:lnTo>
                <a:lnTo>
                  <a:pt x="3535" y="10541"/>
                </a:lnTo>
                <a:lnTo>
                  <a:pt x="3515" y="10456"/>
                </a:lnTo>
                <a:lnTo>
                  <a:pt x="3496" y="10369"/>
                </a:lnTo>
                <a:lnTo>
                  <a:pt x="3478" y="10282"/>
                </a:lnTo>
                <a:lnTo>
                  <a:pt x="3463" y="10195"/>
                </a:lnTo>
                <a:lnTo>
                  <a:pt x="3451" y="10107"/>
                </a:lnTo>
                <a:lnTo>
                  <a:pt x="3438" y="10020"/>
                </a:lnTo>
                <a:lnTo>
                  <a:pt x="3429" y="9932"/>
                </a:lnTo>
                <a:lnTo>
                  <a:pt x="3421" y="9844"/>
                </a:lnTo>
                <a:lnTo>
                  <a:pt x="3414" y="9756"/>
                </a:lnTo>
                <a:lnTo>
                  <a:pt x="3410" y="9668"/>
                </a:lnTo>
                <a:lnTo>
                  <a:pt x="3407" y="9580"/>
                </a:lnTo>
                <a:lnTo>
                  <a:pt x="3407" y="9492"/>
                </a:lnTo>
                <a:lnTo>
                  <a:pt x="3407" y="9403"/>
                </a:lnTo>
                <a:lnTo>
                  <a:pt x="3410" y="9315"/>
                </a:lnTo>
                <a:lnTo>
                  <a:pt x="3414" y="9227"/>
                </a:lnTo>
                <a:lnTo>
                  <a:pt x="3421" y="9139"/>
                </a:lnTo>
                <a:lnTo>
                  <a:pt x="3429" y="9051"/>
                </a:lnTo>
                <a:lnTo>
                  <a:pt x="3438" y="8962"/>
                </a:lnTo>
                <a:lnTo>
                  <a:pt x="3451" y="8876"/>
                </a:lnTo>
                <a:lnTo>
                  <a:pt x="3463" y="8788"/>
                </a:lnTo>
                <a:lnTo>
                  <a:pt x="3478" y="8701"/>
                </a:lnTo>
                <a:lnTo>
                  <a:pt x="3496" y="8614"/>
                </a:lnTo>
                <a:lnTo>
                  <a:pt x="3515" y="8527"/>
                </a:lnTo>
                <a:lnTo>
                  <a:pt x="3535" y="8442"/>
                </a:lnTo>
                <a:lnTo>
                  <a:pt x="3558" y="8356"/>
                </a:lnTo>
                <a:lnTo>
                  <a:pt x="3582" y="8271"/>
                </a:lnTo>
                <a:lnTo>
                  <a:pt x="3608" y="8186"/>
                </a:lnTo>
                <a:lnTo>
                  <a:pt x="3636" y="8102"/>
                </a:lnTo>
                <a:lnTo>
                  <a:pt x="6397" y="0"/>
                </a:lnTo>
                <a:lnTo>
                  <a:pt x="6311" y="0"/>
                </a:lnTo>
                <a:lnTo>
                  <a:pt x="3559" y="8076"/>
                </a:lnTo>
                <a:lnTo>
                  <a:pt x="3530" y="8161"/>
                </a:lnTo>
                <a:lnTo>
                  <a:pt x="3504" y="8248"/>
                </a:lnTo>
                <a:lnTo>
                  <a:pt x="3480" y="8335"/>
                </a:lnTo>
                <a:lnTo>
                  <a:pt x="3456" y="8422"/>
                </a:lnTo>
                <a:lnTo>
                  <a:pt x="3436" y="8510"/>
                </a:lnTo>
                <a:lnTo>
                  <a:pt x="3417" y="8598"/>
                </a:lnTo>
                <a:lnTo>
                  <a:pt x="3399" y="8686"/>
                </a:lnTo>
                <a:lnTo>
                  <a:pt x="3383" y="8775"/>
                </a:lnTo>
                <a:lnTo>
                  <a:pt x="3370" y="8863"/>
                </a:lnTo>
                <a:lnTo>
                  <a:pt x="3358" y="8952"/>
                </a:lnTo>
                <a:lnTo>
                  <a:pt x="3348" y="9043"/>
                </a:lnTo>
                <a:lnTo>
                  <a:pt x="3340" y="9132"/>
                </a:lnTo>
                <a:lnTo>
                  <a:pt x="3334" y="9222"/>
                </a:lnTo>
                <a:lnTo>
                  <a:pt x="3329" y="9312"/>
                </a:lnTo>
                <a:lnTo>
                  <a:pt x="3326" y="9401"/>
                </a:lnTo>
                <a:lnTo>
                  <a:pt x="3325" y="9491"/>
                </a:lnTo>
                <a:lnTo>
                  <a:pt x="3326" y="9581"/>
                </a:lnTo>
                <a:lnTo>
                  <a:pt x="3329" y="9671"/>
                </a:lnTo>
                <a:lnTo>
                  <a:pt x="3334" y="9761"/>
                </a:lnTo>
                <a:lnTo>
                  <a:pt x="3340" y="9851"/>
                </a:lnTo>
                <a:lnTo>
                  <a:pt x="3348" y="9940"/>
                </a:lnTo>
                <a:lnTo>
                  <a:pt x="3358" y="10030"/>
                </a:lnTo>
                <a:lnTo>
                  <a:pt x="3370" y="10118"/>
                </a:lnTo>
                <a:lnTo>
                  <a:pt x="3383" y="10208"/>
                </a:lnTo>
                <a:lnTo>
                  <a:pt x="3399" y="10297"/>
                </a:lnTo>
                <a:lnTo>
                  <a:pt x="3417" y="10385"/>
                </a:lnTo>
                <a:lnTo>
                  <a:pt x="3436" y="10473"/>
                </a:lnTo>
                <a:lnTo>
                  <a:pt x="3456" y="10561"/>
                </a:lnTo>
                <a:lnTo>
                  <a:pt x="3480" y="10648"/>
                </a:lnTo>
                <a:lnTo>
                  <a:pt x="3504" y="10735"/>
                </a:lnTo>
                <a:lnTo>
                  <a:pt x="3530" y="10822"/>
                </a:lnTo>
                <a:lnTo>
                  <a:pt x="3559" y="10907"/>
                </a:lnTo>
                <a:lnTo>
                  <a:pt x="6335" y="19052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  <a:headEnd/>
            <a:tailEnd/>
          </a:ln>
        </p:spPr>
        <p:txBody>
          <a:bodyPr vert="horz" wrap="square" lIns="104255" tIns="52128" rIns="104255" bIns="52128" numCol="1" anchor="t" anchorCtr="0" compatLnSpc="1">
            <a:prstTxWarp prst="textNoShape">
              <a:avLst/>
            </a:prstTxWarp>
          </a:bodyPr>
          <a:lstStyle/>
          <a:p>
            <a:endParaRPr lang="pt-BR" sz="2394"/>
          </a:p>
        </p:txBody>
      </p:sp>
      <p:sp>
        <p:nvSpPr>
          <p:cNvPr id="3078" name="Freeform 6"/>
          <p:cNvSpPr>
            <a:spLocks/>
          </p:cNvSpPr>
          <p:nvPr/>
        </p:nvSpPr>
        <p:spPr bwMode="auto">
          <a:xfrm>
            <a:off x="5245314" y="1747985"/>
            <a:ext cx="1227164" cy="2790427"/>
          </a:xfrm>
          <a:custGeom>
            <a:avLst/>
            <a:gdLst/>
            <a:ahLst/>
            <a:cxnLst>
              <a:cxn ang="0">
                <a:pos x="2715" y="7731"/>
              </a:cxn>
              <a:cxn ang="0">
                <a:pos x="78" y="0"/>
              </a:cxn>
              <a:cxn ang="0">
                <a:pos x="0" y="23"/>
              </a:cxn>
              <a:cxn ang="0">
                <a:pos x="2636" y="7754"/>
              </a:cxn>
              <a:cxn ang="0">
                <a:pos x="2715" y="7731"/>
              </a:cxn>
            </a:cxnLst>
            <a:rect l="0" t="0" r="r" b="b"/>
            <a:pathLst>
              <a:path w="2715" h="7754">
                <a:moveTo>
                  <a:pt x="2715" y="7731"/>
                </a:moveTo>
                <a:lnTo>
                  <a:pt x="78" y="0"/>
                </a:lnTo>
                <a:lnTo>
                  <a:pt x="0" y="23"/>
                </a:lnTo>
                <a:lnTo>
                  <a:pt x="2636" y="7754"/>
                </a:lnTo>
                <a:lnTo>
                  <a:pt x="2715" y="7731"/>
                </a:lnTo>
                <a:close/>
              </a:path>
            </a:pathLst>
          </a:custGeom>
          <a:solidFill>
            <a:srgbClr val="33BACC"/>
          </a:solidFill>
          <a:ln w="9525">
            <a:noFill/>
            <a:round/>
            <a:headEnd/>
            <a:tailEnd/>
          </a:ln>
        </p:spPr>
        <p:txBody>
          <a:bodyPr vert="horz" wrap="square" lIns="104255" tIns="52128" rIns="104255" bIns="52128" numCol="1" anchor="t" anchorCtr="0" compatLnSpc="1">
            <a:prstTxWarp prst="textNoShape">
              <a:avLst/>
            </a:prstTxWarp>
          </a:bodyPr>
          <a:lstStyle/>
          <a:p>
            <a:endParaRPr lang="pt-BR" sz="2394"/>
          </a:p>
        </p:txBody>
      </p:sp>
      <p:pic>
        <p:nvPicPr>
          <p:cNvPr id="8" name="Imagem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8415" y="1940585"/>
            <a:ext cx="1627024" cy="60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69335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2100D1-ECC1-4BF2-8C02-4A957ACDA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FDD14CB-298A-4122-81DA-DA5AB83F5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7A59FA0-E843-4889-9C67-3A9707BD5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38C795-D356-4D18-A5F9-43645AF1B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B3FB57-C948-4CA8-9850-C8E786B48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8528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8DA1E-3952-4418-928D-D45ABB07E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B1526E8-57C2-4303-A734-F99C5BC3B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10F210-0FC3-46B0-B8F0-106F6614F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7A5DA90-4D55-4C0C-9380-C7CB420EF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43F4F8D-3AA9-4573-B986-BA7661826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504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0C3950-4A56-4EA4-8C5D-F5A94AC2B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1E98B70-60EE-4DC9-9A8F-52B63AC3DC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4382D2B-67E2-471B-98CF-FDF2DA01A5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B38719D-1DC9-42C5-92AE-6FD284E39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48B7D88-838E-40C3-AFD8-6666C71C4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2B928BD-EDF6-4E2B-BD2C-788FE68CE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2269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A7CE71-EBCC-445D-BCFA-6C4FE08B1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5D72F79-277C-48D3-A09E-3440B0C2F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A4FD4B-E1E4-4822-A901-3A1745B455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E26D363-3D16-4291-AD09-E35311D618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8B83AFD-58F1-42EB-8366-71AA632E94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F23C58-940A-4FC7-912B-87BC5840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7A6572F-BE3A-49D7-9245-5A5F3C113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9FA52C5-B632-4C62-8F5C-D50384617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9783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7A0470-529E-4840-8D2F-74F33E6B5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201E37A-3BE9-4D1D-A6CE-BDECCF94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B908486-3905-49CC-8205-5A4F6813E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99396F9-7C50-4F9D-9873-5049770C6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2853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DF2069F-4F5A-4BE0-ADAA-2ED2E529C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865C446-F993-4186-82B0-632DDCFD3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6E9EDA0-A417-4397-9178-5C7BF4268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942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B2224C-9F7E-4F68-BB6A-1206E2CF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0333DC-4647-47B1-B748-28263CD63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90705F6-0DE9-42FE-A5A6-FC600D811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F911494-D451-40FB-8D48-F359BD27E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22A7C10-5D23-4C03-AFAC-1DCD6EA96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DCF20F6-8502-42E7-8050-A82130743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1073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6DCC7-207C-4889-8227-5C243167F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1638B9B-4A4E-4EA4-BDCD-C507DDC5B5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717A29-69FB-4CFC-94AE-223BA4470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F7CFED6-361C-48EA-852B-03F58C96A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EB8EB2-FAEB-4CF1-8F11-50B6CDCEB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9302D4-2F87-48C3-B488-0793462CF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1325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6D8CD2C-47A0-49E0-9437-6588DA01E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8379E8-D9CF-4CD8-B53F-37D1040B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E72FF5-400A-4A8D-9B6C-D5D6C7802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FE744-CFEC-4484-8232-B560AFC5E90A}" type="datetimeFigureOut">
              <a:rPr lang="pt-BR" smtClean="0"/>
              <a:t>08/09/2021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D971231-4F38-44BA-817C-10A2ADCBD0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B9C386E-606E-4DDA-9887-4CEC841753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1C1545-CDF8-48FA-A3D0-429B0300635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766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Entregável do Projeto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sz="1814" u="sng" dirty="0"/>
              <a:t>Professor Esp. Gerson Santos</a:t>
            </a:r>
          </a:p>
          <a:p>
            <a:r>
              <a:rPr lang="pt-BR" sz="1814" dirty="0"/>
              <a:t>Grupo 2- </a:t>
            </a:r>
          </a:p>
          <a:p>
            <a:pPr marL="0" indent="0">
              <a:buNone/>
            </a:pPr>
            <a:r>
              <a:rPr lang="pt-BR" sz="2000" dirty="0"/>
              <a:t>Evelyn da Paz - 01202073</a:t>
            </a:r>
          </a:p>
          <a:p>
            <a:pPr marL="0" indent="0">
              <a:buNone/>
            </a:pPr>
            <a:r>
              <a:rPr lang="pt-BR" sz="2000" dirty="0"/>
              <a:t>Felipe Olegário - 01202080</a:t>
            </a:r>
          </a:p>
          <a:p>
            <a:pPr marL="0" indent="0">
              <a:buNone/>
            </a:pPr>
            <a:r>
              <a:rPr lang="pt-BR" sz="2000" dirty="0"/>
              <a:t>Gabriel Nicodemos - 01202010</a:t>
            </a:r>
          </a:p>
          <a:p>
            <a:pPr marL="0" indent="0">
              <a:buNone/>
            </a:pPr>
            <a:r>
              <a:rPr lang="pt-BR" sz="2000" dirty="0"/>
              <a:t>Gabriel </a:t>
            </a:r>
            <a:r>
              <a:rPr lang="pt-BR" sz="2000" dirty="0" err="1"/>
              <a:t>Ortelan</a:t>
            </a:r>
            <a:r>
              <a:rPr lang="pt-BR" sz="2000" dirty="0"/>
              <a:t> - 01202082</a:t>
            </a:r>
          </a:p>
          <a:p>
            <a:pPr marL="0" indent="0">
              <a:buNone/>
            </a:pPr>
            <a:r>
              <a:rPr lang="pt-BR" sz="2000" dirty="0"/>
              <a:t>Nicolas Ruiz - 01202048</a:t>
            </a:r>
          </a:p>
          <a:p>
            <a:pPr marL="0" indent="0">
              <a:buNone/>
            </a:pPr>
            <a:r>
              <a:rPr lang="pt-BR" sz="2000" dirty="0"/>
              <a:t>Talita Cabral - 01202100</a:t>
            </a:r>
          </a:p>
          <a:p>
            <a:endParaRPr lang="pt-BR" sz="1814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263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>
          <a:xfrm>
            <a:off x="11538481" y="6603497"/>
            <a:ext cx="570147" cy="194349"/>
          </a:xfrm>
        </p:spPr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2</a:t>
            </a:fld>
            <a:endParaRPr lang="pt-BR" sz="798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1. Jornada – Simplificada</a:t>
            </a:r>
          </a:p>
        </p:txBody>
      </p:sp>
      <p:sp>
        <p:nvSpPr>
          <p:cNvPr id="7" name="Seta: Pentágono 6">
            <a:extLst>
              <a:ext uri="{FF2B5EF4-FFF2-40B4-BE49-F238E27FC236}">
                <a16:creationId xmlns:a16="http://schemas.microsoft.com/office/drawing/2014/main" id="{FFD3DC5B-CCF8-4D95-A962-9E9AD67FABBC}"/>
              </a:ext>
            </a:extLst>
          </p:cNvPr>
          <p:cNvSpPr/>
          <p:nvPr/>
        </p:nvSpPr>
        <p:spPr>
          <a:xfrm>
            <a:off x="2014616" y="1002815"/>
            <a:ext cx="2655702" cy="779651"/>
          </a:xfrm>
          <a:prstGeom prst="homePlate">
            <a:avLst/>
          </a:prstGeom>
          <a:solidFill>
            <a:srgbClr val="32B9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31" tIns="41465" rIns="82931" bIns="41465" rtlCol="0" anchor="ctr"/>
          <a:lstStyle/>
          <a:p>
            <a:pPr algn="ctr"/>
            <a:r>
              <a:rPr lang="pt-BR" sz="1632" dirty="0"/>
              <a:t>Preciso de produtos/serviços para meu pet</a:t>
            </a:r>
            <a:endParaRPr lang="pt-BR" sz="1632" dirty="0">
              <a:cs typeface="Calibri"/>
            </a:endParaRPr>
          </a:p>
        </p:txBody>
      </p:sp>
      <p:sp>
        <p:nvSpPr>
          <p:cNvPr id="8" name="Seta: Pentágono 7">
            <a:extLst>
              <a:ext uri="{FF2B5EF4-FFF2-40B4-BE49-F238E27FC236}">
                <a16:creationId xmlns:a16="http://schemas.microsoft.com/office/drawing/2014/main" id="{1246D602-D2E6-4673-951D-352CAEA74EC5}"/>
              </a:ext>
            </a:extLst>
          </p:cNvPr>
          <p:cNvSpPr/>
          <p:nvPr/>
        </p:nvSpPr>
        <p:spPr>
          <a:xfrm>
            <a:off x="4670318" y="1215044"/>
            <a:ext cx="2284239" cy="567422"/>
          </a:xfrm>
          <a:prstGeom prst="homePlate">
            <a:avLst/>
          </a:prstGeom>
          <a:solidFill>
            <a:srgbClr val="32B9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31" tIns="41465" rIns="82931" bIns="41465" rtlCol="0" anchor="ctr"/>
          <a:lstStyle/>
          <a:p>
            <a:pPr algn="ctr"/>
            <a:r>
              <a:rPr lang="pt-BR" sz="1632" dirty="0"/>
              <a:t>Faz um Cadastro</a:t>
            </a:r>
            <a:endParaRPr lang="pt-BR" sz="1632" dirty="0">
              <a:cs typeface="Calibri"/>
            </a:endParaRPr>
          </a:p>
        </p:txBody>
      </p:sp>
      <p:sp>
        <p:nvSpPr>
          <p:cNvPr id="9" name="Seta: Pentágono 8">
            <a:extLst>
              <a:ext uri="{FF2B5EF4-FFF2-40B4-BE49-F238E27FC236}">
                <a16:creationId xmlns:a16="http://schemas.microsoft.com/office/drawing/2014/main" id="{A8CAF408-7AEF-46A5-BE2C-9BE73369B7E1}"/>
              </a:ext>
            </a:extLst>
          </p:cNvPr>
          <p:cNvSpPr/>
          <p:nvPr/>
        </p:nvSpPr>
        <p:spPr>
          <a:xfrm>
            <a:off x="6994920" y="1215044"/>
            <a:ext cx="2284239" cy="567422"/>
          </a:xfrm>
          <a:prstGeom prst="homePlate">
            <a:avLst/>
          </a:prstGeom>
          <a:solidFill>
            <a:srgbClr val="32B9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31" tIns="41465" rIns="82931" bIns="41465" rtlCol="0" anchor="ctr"/>
          <a:lstStyle/>
          <a:p>
            <a:pPr algn="ctr"/>
            <a:r>
              <a:rPr lang="pt-BR" sz="1632" dirty="0"/>
              <a:t>Escolhe forma de Pagamento</a:t>
            </a:r>
          </a:p>
        </p:txBody>
      </p:sp>
      <p:sp>
        <p:nvSpPr>
          <p:cNvPr id="10" name="Seta: Pentágono 9">
            <a:extLst>
              <a:ext uri="{FF2B5EF4-FFF2-40B4-BE49-F238E27FC236}">
                <a16:creationId xmlns:a16="http://schemas.microsoft.com/office/drawing/2014/main" id="{2E5D830F-E594-4A4E-865A-ED3EF8AED2C7}"/>
              </a:ext>
            </a:extLst>
          </p:cNvPr>
          <p:cNvSpPr/>
          <p:nvPr/>
        </p:nvSpPr>
        <p:spPr>
          <a:xfrm>
            <a:off x="9359180" y="1215044"/>
            <a:ext cx="2284239" cy="567422"/>
          </a:xfrm>
          <a:prstGeom prst="homePlate">
            <a:avLst/>
          </a:prstGeom>
          <a:solidFill>
            <a:srgbClr val="32B9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31" tIns="41465" rIns="82931" bIns="41465" rtlCol="0" anchor="ctr"/>
          <a:lstStyle/>
          <a:p>
            <a:pPr algn="ctr"/>
            <a:r>
              <a:rPr lang="pt-BR" sz="1632" dirty="0"/>
              <a:t>Acompanha o Pedido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30C587B-167A-4046-8193-FE5D0F2BD5AD}"/>
              </a:ext>
            </a:extLst>
          </p:cNvPr>
          <p:cNvCxnSpPr/>
          <p:nvPr/>
        </p:nvCxnSpPr>
        <p:spPr>
          <a:xfrm>
            <a:off x="225514" y="1910844"/>
            <a:ext cx="11558092" cy="0"/>
          </a:xfrm>
          <a:prstGeom prst="line">
            <a:avLst/>
          </a:prstGeom>
          <a:ln>
            <a:solidFill>
              <a:srgbClr val="32B9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ângulo 13">
            <a:extLst>
              <a:ext uri="{FF2B5EF4-FFF2-40B4-BE49-F238E27FC236}">
                <a16:creationId xmlns:a16="http://schemas.microsoft.com/office/drawing/2014/main" id="{C76ED18D-BAB8-4623-9F47-429CD0C89156}"/>
              </a:ext>
            </a:extLst>
          </p:cNvPr>
          <p:cNvSpPr/>
          <p:nvPr/>
        </p:nvSpPr>
        <p:spPr>
          <a:xfrm>
            <a:off x="1789710" y="1989248"/>
            <a:ext cx="2219227" cy="837216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Procura um Site</a:t>
            </a:r>
            <a:endParaRPr lang="pt-BR" sz="1632" dirty="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Cria um cadastro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Verifica a Entrega</a:t>
            </a:r>
            <a:endParaRPr lang="pt-BR" sz="1632" dirty="0">
              <a:latin typeface="Exo 2" panose="00000500000000000000" pitchFamily="50" charset="0"/>
            </a:endParaRPr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E8282CFB-9587-4BFA-A168-54B336E1D1FD}"/>
              </a:ext>
            </a:extLst>
          </p:cNvPr>
          <p:cNvCxnSpPr/>
          <p:nvPr/>
        </p:nvCxnSpPr>
        <p:spPr>
          <a:xfrm>
            <a:off x="225514" y="2907472"/>
            <a:ext cx="11558092" cy="0"/>
          </a:xfrm>
          <a:prstGeom prst="line">
            <a:avLst/>
          </a:prstGeom>
          <a:ln>
            <a:solidFill>
              <a:srgbClr val="32B9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ângulo 16">
            <a:extLst>
              <a:ext uri="{FF2B5EF4-FFF2-40B4-BE49-F238E27FC236}">
                <a16:creationId xmlns:a16="http://schemas.microsoft.com/office/drawing/2014/main" id="{E924F593-86B6-43D8-BBC2-C83416E7E647}"/>
              </a:ext>
            </a:extLst>
          </p:cNvPr>
          <p:cNvSpPr/>
          <p:nvPr/>
        </p:nvSpPr>
        <p:spPr>
          <a:xfrm>
            <a:off x="225514" y="1164120"/>
            <a:ext cx="1981647" cy="483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539" b="1">
                <a:solidFill>
                  <a:srgbClr val="E6005A"/>
                </a:solidFill>
                <a:latin typeface="Exo 2" panose="00000500000000000000" pitchFamily="50" charset="0"/>
              </a:rPr>
              <a:t>Fases </a:t>
            </a:r>
            <a:r>
              <a:rPr lang="pt-BR" sz="1451" b="1">
                <a:solidFill>
                  <a:srgbClr val="E6005A"/>
                </a:solidFill>
                <a:latin typeface="Exo 2" panose="00000500000000000000" pitchFamily="50" charset="0"/>
              </a:rPr>
              <a:t>(utilizador)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56D4EF9F-24DA-4535-8158-6E054700D6C9}"/>
              </a:ext>
            </a:extLst>
          </p:cNvPr>
          <p:cNvSpPr/>
          <p:nvPr/>
        </p:nvSpPr>
        <p:spPr>
          <a:xfrm>
            <a:off x="225514" y="1962747"/>
            <a:ext cx="1981647" cy="734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539" b="1">
                <a:solidFill>
                  <a:srgbClr val="E6005A"/>
                </a:solidFill>
                <a:latin typeface="Exo 2" panose="00000500000000000000" pitchFamily="50" charset="0"/>
              </a:rPr>
              <a:t>Faz</a:t>
            </a:r>
          </a:p>
          <a:p>
            <a:r>
              <a:rPr lang="pt-BR" sz="1632" b="1">
                <a:solidFill>
                  <a:srgbClr val="E6005A"/>
                </a:solidFill>
                <a:latin typeface="Exo 2" panose="00000500000000000000" pitchFamily="50" charset="0"/>
              </a:rPr>
              <a:t>(ações do usuário) </a:t>
            </a:r>
          </a:p>
        </p:txBody>
      </p:sp>
      <p:pic>
        <p:nvPicPr>
          <p:cNvPr id="20" name="Gráfico 19" descr="Rosto sorridente sem preenchimento ">
            <a:extLst>
              <a:ext uri="{FF2B5EF4-FFF2-40B4-BE49-F238E27FC236}">
                <a16:creationId xmlns:a16="http://schemas.microsoft.com/office/drawing/2014/main" id="{E80A76F0-62DA-4619-BD72-04AC9A4D2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16217" y="2947734"/>
            <a:ext cx="829309" cy="829309"/>
          </a:xfrm>
          <a:prstGeom prst="rect">
            <a:avLst/>
          </a:prstGeom>
        </p:spPr>
      </p:pic>
      <p:pic>
        <p:nvPicPr>
          <p:cNvPr id="26" name="Gráfico 25" descr="Rosto sorrindo sem preenchimento ">
            <a:extLst>
              <a:ext uri="{FF2B5EF4-FFF2-40B4-BE49-F238E27FC236}">
                <a16:creationId xmlns:a16="http://schemas.microsoft.com/office/drawing/2014/main" id="{A5F4DB79-35CD-4BA7-B77B-3031D31D50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67962" y="2953954"/>
            <a:ext cx="829309" cy="829309"/>
          </a:xfrm>
          <a:prstGeom prst="rect">
            <a:avLst/>
          </a:prstGeom>
        </p:spPr>
      </p:pic>
      <p:pic>
        <p:nvPicPr>
          <p:cNvPr id="28" name="Gráfico 27" descr="Rosto surpreso sem preenchimento ">
            <a:extLst>
              <a:ext uri="{FF2B5EF4-FFF2-40B4-BE49-F238E27FC236}">
                <a16:creationId xmlns:a16="http://schemas.microsoft.com/office/drawing/2014/main" id="{41BFD2CF-18FC-4ABB-8BE0-194A231847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86846" y="2957575"/>
            <a:ext cx="829309" cy="829309"/>
          </a:xfrm>
          <a:prstGeom prst="rect">
            <a:avLst/>
          </a:prstGeom>
        </p:spPr>
      </p:pic>
      <p:sp>
        <p:nvSpPr>
          <p:cNvPr id="30" name="Retângulo 29">
            <a:extLst>
              <a:ext uri="{FF2B5EF4-FFF2-40B4-BE49-F238E27FC236}">
                <a16:creationId xmlns:a16="http://schemas.microsoft.com/office/drawing/2014/main" id="{A54099A1-86BA-49DD-921E-A12E1EA75F22}"/>
              </a:ext>
            </a:extLst>
          </p:cNvPr>
          <p:cNvSpPr/>
          <p:nvPr/>
        </p:nvSpPr>
        <p:spPr>
          <a:xfrm>
            <a:off x="225514" y="2989195"/>
            <a:ext cx="2160565" cy="762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539" b="1">
                <a:solidFill>
                  <a:srgbClr val="E6005A"/>
                </a:solidFill>
                <a:latin typeface="Exo 2" panose="00000500000000000000" pitchFamily="50" charset="0"/>
              </a:rPr>
              <a:t>Sente</a:t>
            </a:r>
          </a:p>
          <a:p>
            <a:r>
              <a:rPr lang="pt-BR" sz="1814" b="1">
                <a:solidFill>
                  <a:srgbClr val="E6005A"/>
                </a:solidFill>
                <a:latin typeface="Exo 2" panose="00000500000000000000" pitchFamily="50" charset="0"/>
              </a:rPr>
              <a:t>(dores do usuário) </a:t>
            </a:r>
          </a:p>
        </p:txBody>
      </p: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CC0D5044-B87E-4741-83CC-572EC6DF96A2}"/>
              </a:ext>
            </a:extLst>
          </p:cNvPr>
          <p:cNvCxnSpPr/>
          <p:nvPr/>
        </p:nvCxnSpPr>
        <p:spPr>
          <a:xfrm>
            <a:off x="225514" y="3918650"/>
            <a:ext cx="11558092" cy="0"/>
          </a:xfrm>
          <a:prstGeom prst="line">
            <a:avLst/>
          </a:prstGeom>
          <a:ln>
            <a:solidFill>
              <a:srgbClr val="32B9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tângulo 31">
            <a:extLst>
              <a:ext uri="{FF2B5EF4-FFF2-40B4-BE49-F238E27FC236}">
                <a16:creationId xmlns:a16="http://schemas.microsoft.com/office/drawing/2014/main" id="{057FCB7D-5B0A-4D23-AEF9-7F2AA1E30C76}"/>
              </a:ext>
            </a:extLst>
          </p:cNvPr>
          <p:cNvSpPr/>
          <p:nvPr/>
        </p:nvSpPr>
        <p:spPr>
          <a:xfrm>
            <a:off x="1458898" y="4102012"/>
            <a:ext cx="3068288" cy="837216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"Que bagunça!"</a:t>
            </a:r>
            <a:endParaRPr lang="pt-BR" sz="1632" dirty="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"Quantos Pop-up na tela!"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"Qual o valor de entrega?"</a:t>
            </a:r>
          </a:p>
        </p:txBody>
      </p:sp>
      <p:cxnSp>
        <p:nvCxnSpPr>
          <p:cNvPr id="33" name="Conector reto 32">
            <a:extLst>
              <a:ext uri="{FF2B5EF4-FFF2-40B4-BE49-F238E27FC236}">
                <a16:creationId xmlns:a16="http://schemas.microsoft.com/office/drawing/2014/main" id="{9D1FDD8A-6877-49FB-A4A9-32172D6FE06F}"/>
              </a:ext>
            </a:extLst>
          </p:cNvPr>
          <p:cNvCxnSpPr/>
          <p:nvPr/>
        </p:nvCxnSpPr>
        <p:spPr>
          <a:xfrm>
            <a:off x="225514" y="5257189"/>
            <a:ext cx="11558092" cy="0"/>
          </a:xfrm>
          <a:prstGeom prst="line">
            <a:avLst/>
          </a:prstGeom>
          <a:ln>
            <a:solidFill>
              <a:srgbClr val="32B9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tângulo 33">
            <a:extLst>
              <a:ext uri="{FF2B5EF4-FFF2-40B4-BE49-F238E27FC236}">
                <a16:creationId xmlns:a16="http://schemas.microsoft.com/office/drawing/2014/main" id="{65DFBC55-8446-4393-8E00-5D2F0A377509}"/>
              </a:ext>
            </a:extLst>
          </p:cNvPr>
          <p:cNvSpPr/>
          <p:nvPr/>
        </p:nvSpPr>
        <p:spPr>
          <a:xfrm>
            <a:off x="225514" y="4181514"/>
            <a:ext cx="1981647" cy="762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539" b="1">
                <a:solidFill>
                  <a:srgbClr val="E6005A"/>
                </a:solidFill>
                <a:latin typeface="Exo 2" panose="00000500000000000000" pitchFamily="50" charset="0"/>
              </a:rPr>
              <a:t>Pensa</a:t>
            </a:r>
          </a:p>
          <a:p>
            <a:r>
              <a:rPr lang="pt-BR" sz="1814" b="1">
                <a:solidFill>
                  <a:srgbClr val="E6005A"/>
                </a:solidFill>
                <a:latin typeface="Exo 2" panose="00000500000000000000" pitchFamily="50" charset="0"/>
              </a:rPr>
              <a:t>(usuário) </a:t>
            </a: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9A498E02-A53D-43C5-8A8C-E911C378ACFE}"/>
              </a:ext>
            </a:extLst>
          </p:cNvPr>
          <p:cNvSpPr/>
          <p:nvPr/>
        </p:nvSpPr>
        <p:spPr>
          <a:xfrm>
            <a:off x="232790" y="5430668"/>
            <a:ext cx="1981647" cy="734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539" b="1">
                <a:solidFill>
                  <a:srgbClr val="E6005A"/>
                </a:solidFill>
                <a:latin typeface="Exo 2" panose="00000500000000000000" pitchFamily="50" charset="0"/>
              </a:rPr>
              <a:t>Proposta</a:t>
            </a:r>
          </a:p>
          <a:p>
            <a:r>
              <a:rPr lang="pt-BR" sz="1632" b="1">
                <a:solidFill>
                  <a:srgbClr val="E6005A"/>
                </a:solidFill>
                <a:latin typeface="Exo 2" panose="00000500000000000000" pitchFamily="50" charset="0"/>
              </a:rPr>
              <a:t>(mudanças) </a:t>
            </a:r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C8A70B33-92D8-4986-AA19-E48CE787D15D}"/>
              </a:ext>
            </a:extLst>
          </p:cNvPr>
          <p:cNvSpPr/>
          <p:nvPr/>
        </p:nvSpPr>
        <p:spPr>
          <a:xfrm>
            <a:off x="1564918" y="5363387"/>
            <a:ext cx="3108088" cy="1339533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Ter um sistema de que oferece produtos e serviços para o pet</a:t>
            </a:r>
            <a:endParaRPr lang="pt-BR" sz="1632" dirty="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Ter um site com as informações organizadas e simples de acessar. 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0FE938B7-3767-4FC0-B866-C73E7D879EDC}"/>
              </a:ext>
            </a:extLst>
          </p:cNvPr>
          <p:cNvSpPr/>
          <p:nvPr/>
        </p:nvSpPr>
        <p:spPr>
          <a:xfrm>
            <a:off x="4042328" y="1989221"/>
            <a:ext cx="3121354" cy="837216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Adiciona e-mail e senha</a:t>
            </a:r>
            <a:endParaRPr lang="pt-BR" sz="1632" dirty="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Coloca informações pessoais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Pesquisa seu Cep</a:t>
            </a:r>
            <a:endParaRPr lang="pt-BR" sz="1632" dirty="0">
              <a:latin typeface="Exo 2" panose="00000500000000000000" pitchFamily="50" charset="0"/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76EED3B0-EF50-4591-AD6B-9F989973B0AF}"/>
              </a:ext>
            </a:extLst>
          </p:cNvPr>
          <p:cNvSpPr/>
          <p:nvPr/>
        </p:nvSpPr>
        <p:spPr>
          <a:xfrm>
            <a:off x="4334394" y="4102012"/>
            <a:ext cx="2967554" cy="1088374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"Será que é seguro?"</a:t>
            </a:r>
            <a:endParaRPr lang="pt-BR" sz="1632" dirty="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"Poucas informações! Gostei"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"Quero escolher logo!"</a:t>
            </a: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38EF0EFE-3706-4162-9009-D5CE40F2354B}"/>
              </a:ext>
            </a:extLst>
          </p:cNvPr>
          <p:cNvSpPr/>
          <p:nvPr/>
        </p:nvSpPr>
        <p:spPr>
          <a:xfrm>
            <a:off x="4334391" y="5244133"/>
            <a:ext cx="3068289" cy="1590691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Ter um sistema de banco dados seguro para guardar as informações do cliente.</a:t>
            </a:r>
            <a:endParaRPr lang="pt-BR" sz="1632" dirty="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Ter um sistema de cadastro rápido informando nome, </a:t>
            </a:r>
            <a:r>
              <a:rPr lang="pt-BR" sz="1632" dirty="0" err="1">
                <a:latin typeface="Exo 2"/>
              </a:rPr>
              <a:t>email</a:t>
            </a:r>
            <a:r>
              <a:rPr lang="pt-BR" sz="1632" dirty="0">
                <a:latin typeface="Exo 2"/>
              </a:rPr>
              <a:t>, </a:t>
            </a:r>
            <a:r>
              <a:rPr lang="pt-BR" sz="1632" dirty="0" err="1">
                <a:latin typeface="Exo 2"/>
              </a:rPr>
              <a:t>cpf</a:t>
            </a:r>
            <a:r>
              <a:rPr lang="pt-BR" sz="1632" dirty="0">
                <a:latin typeface="Exo 2"/>
              </a:rPr>
              <a:t> , telefone e senha</a:t>
            </a:r>
            <a:endParaRPr lang="pt-BR" sz="1632" dirty="0">
              <a:latin typeface="Exo 2" panose="00000500000000000000" pitchFamily="50" charset="0"/>
            </a:endParaRPr>
          </a:p>
        </p:txBody>
      </p:sp>
      <p:pic>
        <p:nvPicPr>
          <p:cNvPr id="40" name="Gráfico 39" descr="Rosto neutro sem preenchimento ">
            <a:extLst>
              <a:ext uri="{FF2B5EF4-FFF2-40B4-BE49-F238E27FC236}">
                <a16:creationId xmlns:a16="http://schemas.microsoft.com/office/drawing/2014/main" id="{A90F0466-56A3-42FE-B924-52DACB2059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224305" y="2954770"/>
            <a:ext cx="829309" cy="829309"/>
          </a:xfrm>
          <a:prstGeom prst="rect">
            <a:avLst/>
          </a:prstGeom>
        </p:spPr>
      </p:pic>
      <p:sp>
        <p:nvSpPr>
          <p:cNvPr id="41" name="Retângulo 40">
            <a:extLst>
              <a:ext uri="{FF2B5EF4-FFF2-40B4-BE49-F238E27FC236}">
                <a16:creationId xmlns:a16="http://schemas.microsoft.com/office/drawing/2014/main" id="{31454883-1671-4CF8-91B5-3F57B72053D1}"/>
              </a:ext>
            </a:extLst>
          </p:cNvPr>
          <p:cNvSpPr/>
          <p:nvPr/>
        </p:nvSpPr>
        <p:spPr>
          <a:xfrm>
            <a:off x="6996894" y="1922968"/>
            <a:ext cx="3161153" cy="837216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Escolhe a forma de pagamento</a:t>
            </a:r>
            <a:endParaRPr lang="pt-BR" sz="1632" dirty="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Confirma o endereço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Aguarda confirmação</a:t>
            </a:r>
            <a:endParaRPr lang="pt-BR" sz="1632" dirty="0">
              <a:latin typeface="Exo 2" panose="00000500000000000000" pitchFamily="50" charset="0"/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38B325C-71C8-480C-B8A1-DE6A8359B160}"/>
              </a:ext>
            </a:extLst>
          </p:cNvPr>
          <p:cNvSpPr/>
          <p:nvPr/>
        </p:nvSpPr>
        <p:spPr>
          <a:xfrm>
            <a:off x="6772067" y="4168277"/>
            <a:ext cx="3254020" cy="837216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"Será que eu tenho dinheiro?"</a:t>
            </a:r>
            <a:endParaRPr lang="pt-BR" sz="1632" dirty="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"Que assinatura é essa ?"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"Tem cupom promocional?"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B0E0F20D-EC7A-4793-B962-BAEF2AFB5D15}"/>
              </a:ext>
            </a:extLst>
          </p:cNvPr>
          <p:cNvSpPr/>
          <p:nvPr/>
        </p:nvSpPr>
        <p:spPr>
          <a:xfrm>
            <a:off x="9833452" y="3997134"/>
            <a:ext cx="2535466" cy="1088374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"Vai demorar?"</a:t>
            </a:r>
            <a:endParaRPr lang="pt-BR" sz="1632" dirty="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"Será que vai chegar o que pedi?"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 dirty="0">
                <a:latin typeface="Exo 2"/>
              </a:rPr>
              <a:t>"Como vou avaliar ?"</a:t>
            </a:r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D1F5372B-187C-4258-8D2C-11B4FB26E8EA}"/>
              </a:ext>
            </a:extLst>
          </p:cNvPr>
          <p:cNvSpPr/>
          <p:nvPr/>
        </p:nvSpPr>
        <p:spPr>
          <a:xfrm>
            <a:off x="7156417" y="5323635"/>
            <a:ext cx="3108088" cy="1339533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Ter um sistema que proporciona cupons de descontos por lojas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Ter um sistema de geolocalização</a:t>
            </a:r>
            <a:endParaRPr lang="pt-BR" sz="1632" dirty="0">
              <a:latin typeface="Exo 2" panose="00000500000000000000" pitchFamily="50" charset="0"/>
            </a:endParaRP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C3FBBA74-2B3D-42AC-AA21-9A588EE2BCF2}"/>
              </a:ext>
            </a:extLst>
          </p:cNvPr>
          <p:cNvSpPr/>
          <p:nvPr/>
        </p:nvSpPr>
        <p:spPr>
          <a:xfrm>
            <a:off x="9473906" y="2121973"/>
            <a:ext cx="2219226" cy="586057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Acompanha o status do pedido</a:t>
            </a:r>
            <a:endParaRPr lang="pt-BR" sz="1632">
              <a:latin typeface="Exo 2" panose="00000500000000000000" pitchFamily="50" charset="0"/>
            </a:endParaRP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1B9F07EC-CE17-4FEB-9E39-7E5EB5E87D55}"/>
              </a:ext>
            </a:extLst>
          </p:cNvPr>
          <p:cNvSpPr/>
          <p:nvPr/>
        </p:nvSpPr>
        <p:spPr>
          <a:xfrm>
            <a:off x="11410964" y="6278680"/>
            <a:ext cx="768441" cy="5694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3EB586E9-0A82-4934-A7E6-F31A498742C2}"/>
              </a:ext>
            </a:extLst>
          </p:cNvPr>
          <p:cNvSpPr/>
          <p:nvPr/>
        </p:nvSpPr>
        <p:spPr>
          <a:xfrm>
            <a:off x="9617989" y="5254793"/>
            <a:ext cx="2535466" cy="1590691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Ter um sistema que tenha um método de avaliação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Ter um sistema de acompanhamento do status do pedido</a:t>
            </a:r>
            <a:endParaRPr lang="pt-BR" sz="1632" dirty="0">
              <a:latin typeface="Exo 2"/>
            </a:endParaRPr>
          </a:p>
        </p:txBody>
      </p:sp>
      <p:pic>
        <p:nvPicPr>
          <p:cNvPr id="2" name="Imagem 4">
            <a:extLst>
              <a:ext uri="{FF2B5EF4-FFF2-40B4-BE49-F238E27FC236}">
                <a16:creationId xmlns:a16="http://schemas.microsoft.com/office/drawing/2014/main" id="{FF2D2AA1-A4D2-4589-817F-77D0844DE5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64495" y="-872"/>
            <a:ext cx="2488059" cy="86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721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>
          <a:xfrm>
            <a:off x="10815737" y="6563746"/>
            <a:ext cx="570147" cy="194349"/>
          </a:xfrm>
        </p:spPr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3</a:t>
            </a:fld>
            <a:endParaRPr lang="pt-BR" sz="798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/>
              <a:t> Proto-Persona 1 – Cliente/Necessidades</a:t>
            </a:r>
          </a:p>
        </p:txBody>
      </p:sp>
      <p:sp>
        <p:nvSpPr>
          <p:cNvPr id="6" name="Retângulo 5"/>
          <p:cNvSpPr/>
          <p:nvPr/>
        </p:nvSpPr>
        <p:spPr>
          <a:xfrm>
            <a:off x="843046" y="1273862"/>
            <a:ext cx="5223996" cy="2611998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7" name="Retângulo 6"/>
          <p:cNvSpPr/>
          <p:nvPr/>
        </p:nvSpPr>
        <p:spPr>
          <a:xfrm>
            <a:off x="843046" y="3951712"/>
            <a:ext cx="10513300" cy="1865482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9" name="Retângulo 8"/>
          <p:cNvSpPr/>
          <p:nvPr/>
        </p:nvSpPr>
        <p:spPr>
          <a:xfrm>
            <a:off x="6132350" y="1274116"/>
            <a:ext cx="5223996" cy="2611998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10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1952689" y="686097"/>
            <a:ext cx="11065876" cy="1306541"/>
          </a:xfrm>
        </p:spPr>
        <p:txBody>
          <a:bodyPr/>
          <a:lstStyle/>
          <a:p>
            <a:pPr marL="0" indent="0">
              <a:buNone/>
            </a:pPr>
            <a:r>
              <a:rPr lang="pt-BR" sz="2902"/>
              <a:t>Cliente - Petshop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2880425" y="2057945"/>
            <a:ext cx="3298231" cy="1144415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r>
              <a:rPr lang="pt-BR" sz="1814">
                <a:latin typeface="Exo 2"/>
              </a:rPr>
              <a:t>Cliente - Roberta</a:t>
            </a:r>
            <a:endParaRPr lang="pt-BR" sz="1814">
              <a:latin typeface="Exo 2" panose="00000500000000000000" pitchFamily="50" charset="0"/>
            </a:endParaRPr>
          </a:p>
          <a:p>
            <a:endParaRPr lang="pt-BR" sz="1814">
              <a:latin typeface="Exo 2" panose="00000500000000000000" pitchFamily="50" charset="0"/>
            </a:endParaRPr>
          </a:p>
          <a:p>
            <a:r>
              <a:rPr lang="pt-BR" sz="1632">
                <a:latin typeface="Exo 2" panose="00000500000000000000" pitchFamily="50" charset="0"/>
              </a:rPr>
              <a:t>“Tenho meu gato, mas não tenho tempo de leva-lo ao Petshop.”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132350" y="1817512"/>
            <a:ext cx="5223996" cy="2093008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Adulto</a:t>
            </a:r>
            <a:endParaRPr lang="pt-BR" sz="1632" dirty="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Trabalhador(a) e/ou Estudante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Gosta de pets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Atarefada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Gosta de postar foto dos seus pets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Utiliza muito rede social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Utiliza Aplicativo de Delivery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632">
              <a:latin typeface="Exo 2" panose="00000500000000000000" pitchFamily="50" charset="0"/>
            </a:endParaRPr>
          </a:p>
        </p:txBody>
      </p:sp>
      <p:sp>
        <p:nvSpPr>
          <p:cNvPr id="16" name="Retângulo 15"/>
          <p:cNvSpPr/>
          <p:nvPr/>
        </p:nvSpPr>
        <p:spPr>
          <a:xfrm>
            <a:off x="777739" y="5902466"/>
            <a:ext cx="3950762" cy="287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70"/>
              <a:t>Modelo baseado em </a:t>
            </a:r>
            <a:r>
              <a:rPr lang="pt-BR" sz="1270" err="1"/>
              <a:t>Lean</a:t>
            </a:r>
            <a:r>
              <a:rPr lang="pt-BR" sz="1270"/>
              <a:t> UX. Não é amostra estatística. 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842466" y="1372651"/>
            <a:ext cx="5318842" cy="315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51" b="1">
                <a:solidFill>
                  <a:srgbClr val="E6005A"/>
                </a:solidFill>
                <a:latin typeface="Exo 2" panose="00000500000000000000" pitchFamily="50" charset="0"/>
              </a:rPr>
              <a:t>Quem? Nome, foto e uma frase que especifique o problema</a:t>
            </a:r>
          </a:p>
        </p:txBody>
      </p:sp>
      <p:sp>
        <p:nvSpPr>
          <p:cNvPr id="18" name="Retângulo 17"/>
          <p:cNvSpPr/>
          <p:nvPr/>
        </p:nvSpPr>
        <p:spPr>
          <a:xfrm>
            <a:off x="6253019" y="1429358"/>
            <a:ext cx="3716153" cy="315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51" b="1">
                <a:solidFill>
                  <a:srgbClr val="E6005A"/>
                </a:solidFill>
                <a:latin typeface="Exo 2" panose="00000500000000000000" pitchFamily="50" charset="0"/>
              </a:rPr>
              <a:t>Palavras/frases que definem a persona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944960" y="4016797"/>
            <a:ext cx="2556926" cy="315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51" b="1">
                <a:solidFill>
                  <a:srgbClr val="E6005A"/>
                </a:solidFill>
                <a:latin typeface="Exo 2" panose="00000500000000000000" pitchFamily="50" charset="0"/>
              </a:rPr>
              <a:t>Dores e Necessidades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835654" y="4409118"/>
            <a:ext cx="9460209" cy="1590691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Precisa comprar comida para o pet;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Mora longe ou parcialmente longe do Petshop;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Poucos aplicativos possibilitam a busca e entrega do pet;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Demora na entrega de produtos;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Precisa levar ao Veterinário sem se locomover de casa.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632">
              <a:latin typeface="Exo 2" panose="00000500000000000000" pitchFamily="50" charset="0"/>
            </a:endParaRPr>
          </a:p>
        </p:txBody>
      </p:sp>
      <p:sp>
        <p:nvSpPr>
          <p:cNvPr id="20" name="Espaço Reservado para Número de Slide 2"/>
          <p:cNvSpPr txBox="1">
            <a:spLocks/>
          </p:cNvSpPr>
          <p:nvPr/>
        </p:nvSpPr>
        <p:spPr bwMode="auto">
          <a:xfrm>
            <a:off x="11432460" y="6563746"/>
            <a:ext cx="570147" cy="194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6325" tIns="9795" rIns="16325" bIns="9795" numCol="1" anchor="t" anchorCtr="0" compatLnSpc="1">
            <a:prstTxWarp prst="textNoShape">
              <a:avLst/>
            </a:prstTxWarp>
          </a:bodyPr>
          <a:lstStyle>
            <a:defPPr>
              <a:defRPr lang="pt-BR"/>
            </a:defPPr>
            <a:lvl1pPr marL="0" algn="r" defTabSz="1043056" rtl="0" eaLnBrk="1" latinLnBrk="0" hangingPunct="1">
              <a:spcBef>
                <a:spcPct val="0"/>
              </a:spcBef>
              <a:spcAft>
                <a:spcPct val="0"/>
              </a:spcAft>
              <a:defRPr sz="1257" b="1" kern="1200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pt-BR" sz="1140"/>
              <a:t>1</a:t>
            </a:r>
            <a:endParaRPr lang="pt-BR" sz="798"/>
          </a:p>
        </p:txBody>
      </p:sp>
      <p:pic>
        <p:nvPicPr>
          <p:cNvPr id="5" name="Imagem 7" descr="Mulher com gato no colo&#10;&#10;Descrição gerada automaticamente">
            <a:extLst>
              <a:ext uri="{FF2B5EF4-FFF2-40B4-BE49-F238E27FC236}">
                <a16:creationId xmlns:a16="http://schemas.microsoft.com/office/drawing/2014/main" id="{076593AB-28D0-4A72-B780-5CBCADA61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150" y="1931084"/>
            <a:ext cx="1990843" cy="175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685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>
          <a:xfrm>
            <a:off x="10815737" y="6563746"/>
            <a:ext cx="570147" cy="194349"/>
          </a:xfrm>
        </p:spPr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4</a:t>
            </a:fld>
            <a:endParaRPr lang="pt-BR" sz="798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/>
              <a:t> Proto-Persona 2 – Dono/Necessidades</a:t>
            </a:r>
          </a:p>
        </p:txBody>
      </p:sp>
      <p:sp>
        <p:nvSpPr>
          <p:cNvPr id="6" name="Retângulo 5"/>
          <p:cNvSpPr/>
          <p:nvPr/>
        </p:nvSpPr>
        <p:spPr>
          <a:xfrm>
            <a:off x="843046" y="1273862"/>
            <a:ext cx="5223996" cy="2611998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7" name="Retângulo 6"/>
          <p:cNvSpPr/>
          <p:nvPr/>
        </p:nvSpPr>
        <p:spPr>
          <a:xfrm>
            <a:off x="843046" y="3951712"/>
            <a:ext cx="10513300" cy="1865482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9" name="Retângulo 8"/>
          <p:cNvSpPr/>
          <p:nvPr/>
        </p:nvSpPr>
        <p:spPr>
          <a:xfrm>
            <a:off x="6132350" y="1274116"/>
            <a:ext cx="5223996" cy="2611998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10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1952689" y="686097"/>
            <a:ext cx="11065876" cy="1306541"/>
          </a:xfrm>
        </p:spPr>
        <p:txBody>
          <a:bodyPr/>
          <a:lstStyle/>
          <a:p>
            <a:pPr marL="0" indent="0">
              <a:buNone/>
            </a:pPr>
            <a:r>
              <a:rPr lang="pt-BR" sz="2902"/>
              <a:t>Dono - Petshop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2880425" y="2057945"/>
            <a:ext cx="3179227" cy="1395574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r>
              <a:rPr lang="pt-BR" sz="1814">
                <a:latin typeface="Exo 2"/>
              </a:rPr>
              <a:t>Dona - Rosangela</a:t>
            </a:r>
            <a:endParaRPr lang="pt-BR" sz="1814">
              <a:latin typeface="Exo 2" panose="00000500000000000000" pitchFamily="50" charset="0"/>
            </a:endParaRPr>
          </a:p>
          <a:p>
            <a:endParaRPr lang="pt-BR" sz="1814">
              <a:latin typeface="Exo 2" panose="00000500000000000000" pitchFamily="50" charset="0"/>
            </a:endParaRPr>
          </a:p>
          <a:p>
            <a:r>
              <a:rPr lang="pt-BR" sz="1632">
                <a:latin typeface="Exo 2"/>
              </a:rPr>
              <a:t>“Tenho um Petshop pequeno e não tenho estruturas para fazer entregas .”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161307" y="1945534"/>
            <a:ext cx="5223996" cy="2344167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  <a:cs typeface="Calibri"/>
              </a:rPr>
              <a:t>30 a 48 anos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Empreendedora</a:t>
            </a:r>
            <a:endParaRPr lang="pt-BR" sz="1632">
              <a:cs typeface="Calibri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Quer inovar seu negócio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Veterinários(as)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Gosta de pets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Trabalha em bairros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632">
              <a:latin typeface="Exo 2" panose="00000500000000000000" pitchFamily="50" charset="0"/>
            </a:endParaRPr>
          </a:p>
        </p:txBody>
      </p:sp>
      <p:sp>
        <p:nvSpPr>
          <p:cNvPr id="16" name="Retângulo 15"/>
          <p:cNvSpPr/>
          <p:nvPr/>
        </p:nvSpPr>
        <p:spPr>
          <a:xfrm>
            <a:off x="777739" y="5902466"/>
            <a:ext cx="3950762" cy="287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70"/>
              <a:t>Modelo baseado em </a:t>
            </a:r>
            <a:r>
              <a:rPr lang="pt-BR" sz="1270" err="1"/>
              <a:t>Lean</a:t>
            </a:r>
            <a:r>
              <a:rPr lang="pt-BR" sz="1270"/>
              <a:t> UX. Não é amostra estatística. 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957868" y="1397791"/>
            <a:ext cx="5318842" cy="315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51" b="1">
                <a:solidFill>
                  <a:srgbClr val="E6005A"/>
                </a:solidFill>
                <a:latin typeface="Exo 2" panose="00000500000000000000" pitchFamily="50" charset="0"/>
              </a:rPr>
              <a:t>Quem? Nome, foto e uma frase que especifique o problema</a:t>
            </a:r>
          </a:p>
        </p:txBody>
      </p:sp>
      <p:sp>
        <p:nvSpPr>
          <p:cNvPr id="18" name="Retângulo 17"/>
          <p:cNvSpPr/>
          <p:nvPr/>
        </p:nvSpPr>
        <p:spPr>
          <a:xfrm>
            <a:off x="6253019" y="1429358"/>
            <a:ext cx="3716153" cy="315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51" b="1">
                <a:solidFill>
                  <a:srgbClr val="E6005A"/>
                </a:solidFill>
                <a:latin typeface="Exo 2" panose="00000500000000000000" pitchFamily="50" charset="0"/>
              </a:rPr>
              <a:t>Palavras/frases que definem a persona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944960" y="4016797"/>
            <a:ext cx="2556926" cy="315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51" b="1">
                <a:solidFill>
                  <a:srgbClr val="E6005A"/>
                </a:solidFill>
                <a:latin typeface="Exo 2" panose="00000500000000000000" pitchFamily="50" charset="0"/>
              </a:rPr>
              <a:t>Dores e Necessidades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835654" y="4366994"/>
            <a:ext cx="9460209" cy="1841850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Não tem alcance de muitos clientes;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Não tem marketing;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Precisa que seu negócio tenha mais rentabilidade;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Estruturas financeiras e conhecimento de um sistema para ter entregadores;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Não tem uma boa gestão de estoque.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632">
              <a:latin typeface="Exo 2" panose="00000500000000000000" pitchFamily="50" charset="0"/>
            </a:endParaRPr>
          </a:p>
        </p:txBody>
      </p:sp>
      <p:sp>
        <p:nvSpPr>
          <p:cNvPr id="20" name="Espaço Reservado para Número de Slide 2"/>
          <p:cNvSpPr txBox="1">
            <a:spLocks/>
          </p:cNvSpPr>
          <p:nvPr/>
        </p:nvSpPr>
        <p:spPr bwMode="auto">
          <a:xfrm>
            <a:off x="11432460" y="6563746"/>
            <a:ext cx="570147" cy="194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6325" tIns="9795" rIns="16325" bIns="9795" numCol="1" anchor="t" anchorCtr="0" compatLnSpc="1">
            <a:prstTxWarp prst="textNoShape">
              <a:avLst/>
            </a:prstTxWarp>
          </a:bodyPr>
          <a:lstStyle>
            <a:defPPr>
              <a:defRPr lang="pt-BR"/>
            </a:defPPr>
            <a:lvl1pPr marL="0" algn="r" defTabSz="1043056" rtl="0" eaLnBrk="1" latinLnBrk="0" hangingPunct="1">
              <a:spcBef>
                <a:spcPct val="0"/>
              </a:spcBef>
              <a:spcAft>
                <a:spcPct val="0"/>
              </a:spcAft>
              <a:defRPr sz="1257" b="1" kern="1200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pt-BR" sz="1140"/>
              <a:t>1</a:t>
            </a:r>
            <a:endParaRPr lang="pt-BR" sz="798"/>
          </a:p>
        </p:txBody>
      </p:sp>
      <p:pic>
        <p:nvPicPr>
          <p:cNvPr id="2" name="Imagem 4" descr="Uma imagem contendo no interior, pessoa, armário, cozinha&#10;&#10;Descrição gerada automaticamente">
            <a:extLst>
              <a:ext uri="{FF2B5EF4-FFF2-40B4-BE49-F238E27FC236}">
                <a16:creationId xmlns:a16="http://schemas.microsoft.com/office/drawing/2014/main" id="{CD87F539-4907-450A-B3A7-793CFFAC7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227" y="1984221"/>
            <a:ext cx="1970474" cy="163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13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>
          <a:xfrm>
            <a:off x="10815737" y="6563746"/>
            <a:ext cx="570147" cy="194349"/>
          </a:xfrm>
        </p:spPr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5</a:t>
            </a:fld>
            <a:endParaRPr lang="pt-BR" sz="798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 vert="horz" lIns="82931" tIns="41465" rIns="82931" bIns="41465" rtlCol="0" anchor="t">
            <a:normAutofit/>
          </a:bodyPr>
          <a:lstStyle/>
          <a:p>
            <a:pPr marL="390448" indent="-390448"/>
            <a:r>
              <a:rPr lang="pt-BR" sz="3401">
                <a:latin typeface="Exo 2"/>
              </a:rPr>
              <a:t> Proto-Persona 3 – Entregador/Necessidades</a:t>
            </a:r>
          </a:p>
        </p:txBody>
      </p:sp>
      <p:sp>
        <p:nvSpPr>
          <p:cNvPr id="6" name="Retângulo 5"/>
          <p:cNvSpPr/>
          <p:nvPr/>
        </p:nvSpPr>
        <p:spPr>
          <a:xfrm>
            <a:off x="843046" y="1273862"/>
            <a:ext cx="5223996" cy="2611998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7" name="Retângulo 6"/>
          <p:cNvSpPr/>
          <p:nvPr/>
        </p:nvSpPr>
        <p:spPr>
          <a:xfrm>
            <a:off x="843046" y="3951712"/>
            <a:ext cx="10513300" cy="1865482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9" name="Retângulo 8"/>
          <p:cNvSpPr/>
          <p:nvPr/>
        </p:nvSpPr>
        <p:spPr>
          <a:xfrm>
            <a:off x="6132350" y="1274116"/>
            <a:ext cx="5223996" cy="2611998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/>
          </a:p>
        </p:txBody>
      </p:sp>
      <p:sp>
        <p:nvSpPr>
          <p:cNvPr id="10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1952689" y="686097"/>
            <a:ext cx="11065876" cy="1306541"/>
          </a:xfrm>
        </p:spPr>
        <p:txBody>
          <a:bodyPr/>
          <a:lstStyle/>
          <a:p>
            <a:pPr marL="0" indent="0">
              <a:buNone/>
            </a:pPr>
            <a:r>
              <a:rPr lang="pt-BR" sz="2902"/>
              <a:t>Entregador - Petshop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2880425" y="2057945"/>
            <a:ext cx="3298231" cy="865236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r>
              <a:rPr lang="pt-BR" sz="1814">
                <a:latin typeface="Exo 2"/>
              </a:rPr>
              <a:t>Entregador - Tony</a:t>
            </a:r>
            <a:endParaRPr lang="pt-BR" sz="1632"/>
          </a:p>
          <a:p>
            <a:r>
              <a:rPr lang="pt-BR" sz="1632">
                <a:latin typeface="Exo 2" panose="00000500000000000000" pitchFamily="50" charset="0"/>
              </a:rPr>
              <a:t>“Sou um entregador de aplicativo para complementar minha renda”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132350" y="1817512"/>
            <a:ext cx="5223996" cy="2846484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Arial"/>
                <a:cs typeface="Arial"/>
              </a:rPr>
              <a:t>18 a 45</a:t>
            </a:r>
            <a:endParaRPr lang="pt-BR" sz="1632">
              <a:latin typeface="Exo 2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Jovem/Adulto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Arial"/>
                <a:cs typeface="Arial"/>
              </a:rPr>
              <a:t>Solteiro/Casado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Trabalhador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Utiliza muito o celular no dia a dia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Exo 2"/>
              </a:rPr>
              <a:t>Não tem renda/a renda que tem é baixa</a:t>
            </a: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632">
                <a:latin typeface="Arial"/>
                <a:cs typeface="Arial"/>
              </a:rPr>
              <a:t>Tem a disponibilidade de trabalhar de moto/bicicleta</a:t>
            </a:r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632">
              <a:latin typeface="Exo 2" panose="00000500000000000000" pitchFamily="50" charset="0"/>
            </a:endParaRPr>
          </a:p>
          <a:p>
            <a:endParaRPr lang="pt-BR" sz="1632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632">
              <a:latin typeface="Exo 2" panose="00000500000000000000" pitchFamily="50" charset="0"/>
            </a:endParaRPr>
          </a:p>
        </p:txBody>
      </p:sp>
      <p:sp>
        <p:nvSpPr>
          <p:cNvPr id="16" name="Retângulo 15"/>
          <p:cNvSpPr/>
          <p:nvPr/>
        </p:nvSpPr>
        <p:spPr>
          <a:xfrm>
            <a:off x="777739" y="5902466"/>
            <a:ext cx="3950762" cy="287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70"/>
              <a:t>Modelo baseado em </a:t>
            </a:r>
            <a:r>
              <a:rPr lang="pt-BR" sz="1270" err="1"/>
              <a:t>Lean</a:t>
            </a:r>
            <a:r>
              <a:rPr lang="pt-BR" sz="1270"/>
              <a:t> UX. Não é amostra estatística. 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842466" y="1372651"/>
            <a:ext cx="5318842" cy="315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51" b="1">
                <a:solidFill>
                  <a:srgbClr val="E6005A"/>
                </a:solidFill>
                <a:latin typeface="Exo 2" panose="00000500000000000000" pitchFamily="50" charset="0"/>
              </a:rPr>
              <a:t>Quem? Nome, foto e uma frase que especifique o problema</a:t>
            </a:r>
          </a:p>
        </p:txBody>
      </p:sp>
      <p:sp>
        <p:nvSpPr>
          <p:cNvPr id="18" name="Retângulo 17"/>
          <p:cNvSpPr/>
          <p:nvPr/>
        </p:nvSpPr>
        <p:spPr>
          <a:xfrm>
            <a:off x="6253019" y="1332679"/>
            <a:ext cx="3716153" cy="315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51" b="1">
                <a:solidFill>
                  <a:srgbClr val="E6005A"/>
                </a:solidFill>
                <a:latin typeface="Exo 2" panose="00000500000000000000" pitchFamily="50" charset="0"/>
              </a:rPr>
              <a:t>Palavras/frases que definem a persona</a:t>
            </a:r>
          </a:p>
        </p:txBody>
      </p:sp>
      <p:sp>
        <p:nvSpPr>
          <p:cNvPr id="19" name="Retângulo 18"/>
          <p:cNvSpPr/>
          <p:nvPr/>
        </p:nvSpPr>
        <p:spPr>
          <a:xfrm>
            <a:off x="944960" y="4016797"/>
            <a:ext cx="2556926" cy="315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51" b="1">
                <a:solidFill>
                  <a:srgbClr val="E6005A"/>
                </a:solidFill>
                <a:latin typeface="Exo 2" panose="00000500000000000000" pitchFamily="50" charset="0"/>
              </a:rPr>
              <a:t>Dores e Necessidades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835654" y="4238313"/>
            <a:ext cx="9460209" cy="1898404"/>
          </a:xfrm>
          <a:prstGeom prst="rect">
            <a:avLst/>
          </a:prstGeom>
        </p:spPr>
        <p:txBody>
          <a:bodyPr wrap="square" lIns="82931" tIns="41465" rIns="82931" bIns="41465" anchor="t">
            <a:spAutoFit/>
          </a:bodyPr>
          <a:lstStyle/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270">
                <a:latin typeface="Exo 2"/>
              </a:rPr>
              <a:t>Tem uma renda financeira baixa; Necessita de Dinheiro para sustentar suas despesas;</a:t>
            </a:r>
            <a:endParaRPr lang="pt-BR" sz="1270">
              <a:cs typeface="Calibri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270">
                <a:latin typeface="Exo 2"/>
              </a:rPr>
              <a:t>Precisa de um sistema para gerenciar as suas quantidades de entregas e ganhos diários;</a:t>
            </a:r>
            <a:endParaRPr lang="pt-BR" sz="127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270">
                <a:latin typeface="Exo 2"/>
              </a:rPr>
              <a:t>Taxa de entrega muito baixa;</a:t>
            </a:r>
            <a:endParaRPr lang="pt-BR" sz="127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270">
                <a:latin typeface="Exo 2"/>
              </a:rPr>
              <a:t>Busca mais alternativas de entrega </a:t>
            </a:r>
            <a:endParaRPr lang="pt-BR" sz="127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270">
                <a:latin typeface="Exo 2"/>
              </a:rPr>
              <a:t>Liberdade em escolher onde fará suas entregas</a:t>
            </a:r>
            <a:endParaRPr lang="pt-BR" sz="127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r>
              <a:rPr lang="pt-BR" sz="1270">
                <a:latin typeface="Exo 2"/>
              </a:rPr>
              <a:t>O trânsito enfrentado durante a trajetória</a:t>
            </a:r>
            <a:endParaRPr lang="pt-BR" sz="127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27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270">
              <a:latin typeface="Exo 2" panose="00000500000000000000" pitchFamily="50" charset="0"/>
            </a:endParaRPr>
          </a:p>
          <a:p>
            <a:pPr marL="310976" indent="-310976">
              <a:buFont typeface="Arial" panose="020B0604020202020204" pitchFamily="34" charset="0"/>
              <a:buChar char="•"/>
            </a:pPr>
            <a:endParaRPr lang="pt-BR" sz="1632">
              <a:latin typeface="Exo 2" panose="00000500000000000000" pitchFamily="50" charset="0"/>
            </a:endParaRPr>
          </a:p>
        </p:txBody>
      </p:sp>
      <p:sp>
        <p:nvSpPr>
          <p:cNvPr id="20" name="Espaço Reservado para Número de Slide 2"/>
          <p:cNvSpPr txBox="1">
            <a:spLocks/>
          </p:cNvSpPr>
          <p:nvPr/>
        </p:nvSpPr>
        <p:spPr bwMode="auto">
          <a:xfrm>
            <a:off x="11432460" y="6563746"/>
            <a:ext cx="570147" cy="194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6325" tIns="9795" rIns="16325" bIns="9795" numCol="1" anchor="t" anchorCtr="0" compatLnSpc="1">
            <a:prstTxWarp prst="textNoShape">
              <a:avLst/>
            </a:prstTxWarp>
          </a:bodyPr>
          <a:lstStyle>
            <a:defPPr>
              <a:defRPr lang="pt-BR"/>
            </a:defPPr>
            <a:lvl1pPr marL="0" algn="r" defTabSz="1043056" rtl="0" eaLnBrk="1" latinLnBrk="0" hangingPunct="1">
              <a:spcBef>
                <a:spcPct val="0"/>
              </a:spcBef>
              <a:spcAft>
                <a:spcPct val="0"/>
              </a:spcAft>
              <a:defRPr sz="1257" b="1" kern="1200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pt-BR" sz="1140"/>
              <a:t>1</a:t>
            </a:r>
            <a:endParaRPr lang="pt-BR" sz="798"/>
          </a:p>
        </p:txBody>
      </p:sp>
      <p:pic>
        <p:nvPicPr>
          <p:cNvPr id="2" name="Imagem 4" descr="Homem sentado em carro&#10;&#10;Descrição gerada automaticamente">
            <a:extLst>
              <a:ext uri="{FF2B5EF4-FFF2-40B4-BE49-F238E27FC236}">
                <a16:creationId xmlns:a16="http://schemas.microsoft.com/office/drawing/2014/main" id="{BF2F20D1-9507-4377-981C-CB2F83BBD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605" y="1914026"/>
            <a:ext cx="1941720" cy="165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8650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672</Words>
  <Application>Microsoft Office PowerPoint</Application>
  <PresentationFormat>Widescreen</PresentationFormat>
  <Paragraphs>125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Exo 2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Nicolas Ruiz Nogueira Xavier</dc:creator>
  <cp:lastModifiedBy>NICOLAS RUIZ NOGUEIRA XAVIER</cp:lastModifiedBy>
  <cp:revision>2</cp:revision>
  <dcterms:created xsi:type="dcterms:W3CDTF">2021-09-08T00:01:35Z</dcterms:created>
  <dcterms:modified xsi:type="dcterms:W3CDTF">2021-09-08T21:05:24Z</dcterms:modified>
</cp:coreProperties>
</file>

<file path=docProps/thumbnail.jpeg>
</file>